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ppt/slideLayouts/slideLayout5.xml" ContentType="application/vnd.openxmlformats-officedocument.presentationml.slideLayout+xml"/>
  <Override PartName="/ppt/theme/theme5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6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7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8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9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10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11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1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13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14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15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16.xml" ContentType="application/vnd.openxmlformats-officedocument.theme+xml"/>
  <Override PartName="/ppt/theme/theme1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97" r:id="rId2"/>
    <p:sldMasterId id="2147483685" r:id="rId3"/>
    <p:sldMasterId id="2147483699" r:id="rId4"/>
    <p:sldMasterId id="2147483661" r:id="rId5"/>
    <p:sldMasterId id="2147483673" r:id="rId6"/>
    <p:sldMasterId id="2147483701" r:id="rId7"/>
    <p:sldMasterId id="2147483706" r:id="rId8"/>
    <p:sldMasterId id="2147483711" r:id="rId9"/>
    <p:sldMasterId id="2147483716" r:id="rId10"/>
    <p:sldMasterId id="2147483721" r:id="rId11"/>
    <p:sldMasterId id="2147483726" r:id="rId12"/>
    <p:sldMasterId id="2147483731" r:id="rId13"/>
    <p:sldMasterId id="2147483736" r:id="rId14"/>
    <p:sldMasterId id="2147483741" r:id="rId15"/>
    <p:sldMasterId id="2147483746" r:id="rId16"/>
  </p:sldMasterIdLst>
  <p:notesMasterIdLst>
    <p:notesMasterId r:id="rId22"/>
  </p:notesMasterIdLst>
  <p:sldIdLst>
    <p:sldId id="257" r:id="rId17"/>
    <p:sldId id="258" r:id="rId18"/>
    <p:sldId id="259" r:id="rId19"/>
    <p:sldId id="260" r:id="rId20"/>
    <p:sldId id="261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32646"/>
    <a:srgbClr val="E7AA28"/>
    <a:srgbClr val="1E26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>
    <p:restoredLeft sz="16746"/>
    <p:restoredTop sz="94668"/>
  </p:normalViewPr>
  <p:slideViewPr>
    <p:cSldViewPr snapToGrid="0" snapToObjects="1">
      <p:cViewPr varScale="1">
        <p:scale>
          <a:sx n="108" d="100"/>
          <a:sy n="108" d="100"/>
        </p:scale>
        <p:origin x="672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2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5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1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" Target="slides/slide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3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A7A322-1821-8345-8CBB-7DC77739342F}" type="datetimeFigureOut">
              <a:rPr lang="en-US" smtClean="0"/>
              <a:t>10/14/22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BFE162-6961-F348-8D7F-83D1B35771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9649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new slide in the menu bar then select template of choice for title slide and title/text slide formats. You can choose from various colors and textured backgrounds. Displayed is suggested font size and color.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BFE162-6961-F348-8D7F-83D1B357719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6656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Example of title and text slide with one column format – blue background and topo texture.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BFE162-6961-F348-8D7F-83D1B357719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4615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Example slide with title and text in two column format - Gold background with topo texture.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BFE162-6961-F348-8D7F-83D1B357719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9849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Example slide with title and text in two column format - Gold background with line texture.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BFE162-6961-F348-8D7F-83D1B357719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5005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Blank slide option.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BFE162-6961-F348-8D7F-83D1B357719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3630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ED65F2DD-A600-30D5-4A8D-B5082D98F00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72640" y="2011522"/>
            <a:ext cx="9144000" cy="2682398"/>
          </a:xfrm>
        </p:spPr>
        <p:txBody>
          <a:bodyPr anchor="b">
            <a:normAutofit/>
          </a:bodyPr>
          <a:lstStyle>
            <a:lvl1pPr algn="l">
              <a:lnSpc>
                <a:spcPts val="6000"/>
              </a:lnSpc>
              <a:defRPr sz="6600" b="1" i="0">
                <a:solidFill>
                  <a:srgbClr val="E7AA28"/>
                </a:solidFill>
                <a:latin typeface="HelveticaNeueLT Std Blk Cn" panose="020B0604020202020204" pitchFamily="34" charset="0"/>
              </a:defRPr>
            </a:lvl1pPr>
          </a:lstStyle>
          <a:p>
            <a:r>
              <a:rPr lang="en-US" dirty="0"/>
              <a:t>TITLE HERE</a:t>
            </a:r>
            <a:br>
              <a:rPr lang="en-US" dirty="0"/>
            </a:br>
            <a:r>
              <a:rPr lang="en-US" dirty="0"/>
              <a:t>SECOND LINE FOR TITLE</a:t>
            </a:r>
            <a:br>
              <a:rPr lang="en-US" dirty="0"/>
            </a:br>
            <a:endParaRPr lang="en-US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5271FA41-14B9-37C0-6F19-6E6DECEEF3B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072640" y="4049078"/>
            <a:ext cx="9144000" cy="1655762"/>
          </a:xfrm>
        </p:spPr>
        <p:txBody>
          <a:bodyPr/>
          <a:lstStyle>
            <a:lvl1pPr marL="0" indent="0" algn="l">
              <a:buNone/>
              <a:defRPr sz="2400" b="1" i="0">
                <a:solidFill>
                  <a:schemeClr val="bg1"/>
                </a:solidFill>
                <a:latin typeface="HelveticaNeueLT Std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Subhead Title Here </a:t>
            </a:r>
          </a:p>
        </p:txBody>
      </p:sp>
    </p:spTree>
    <p:extLst>
      <p:ext uri="{BB962C8B-B14F-4D97-AF65-F5344CB8AC3E}">
        <p14:creationId xmlns:p14="http://schemas.microsoft.com/office/powerpoint/2010/main" val="7782369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56CBE6B-1596-FADB-32E0-5EFB9EB562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>
            <a:lvl1pPr>
              <a:defRPr sz="4000" b="1" i="0">
                <a:solidFill>
                  <a:srgbClr val="032646"/>
                </a:solidFill>
                <a:latin typeface="HelveticaNeueLT Std Blk Cn" panose="020B0604020202020204" pitchFamily="34" charset="0"/>
              </a:defRPr>
            </a:lvl1pPr>
          </a:lstStyle>
          <a:p>
            <a:r>
              <a:rPr lang="en-US" dirty="0"/>
              <a:t>Title Slide Headline with Topo Background 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737F5E5-4BA4-5CC1-53C2-FF58A6AC3E7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 marL="0" indent="0">
              <a:buNone/>
              <a:defRPr sz="2400" b="1" i="0">
                <a:solidFill>
                  <a:srgbClr val="032646"/>
                </a:solidFill>
                <a:latin typeface="HelveticaNeueLT Std" panose="020B0604020202020204" pitchFamily="34" charset="0"/>
              </a:defRPr>
            </a:lvl1pPr>
            <a:lvl2pPr>
              <a:buClr>
                <a:srgbClr val="032646"/>
              </a:buClr>
              <a:defRPr sz="2000" b="1" i="0">
                <a:solidFill>
                  <a:schemeClr val="bg1"/>
                </a:solidFill>
                <a:latin typeface="HelveticaNeueLT Std" panose="020B0604020202020204" pitchFamily="34" charset="0"/>
              </a:defRPr>
            </a:lvl2pPr>
            <a:lvl3pPr>
              <a:defRPr sz="18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3pPr>
            <a:lvl4pPr>
              <a:defRPr sz="16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4pPr>
            <a:lvl5pPr>
              <a:defRPr sz="14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5pPr>
          </a:lstStyle>
          <a:p>
            <a:pPr lvl="0"/>
            <a:r>
              <a:rPr lang="en-US" dirty="0"/>
              <a:t>First Level Subhead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737040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188F2A90-1415-3BFA-C6C4-8318786615B0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990600" y="1825625"/>
            <a:ext cx="4876801" cy="4351338"/>
          </a:xfrm>
        </p:spPr>
        <p:txBody>
          <a:bodyPr/>
          <a:lstStyle>
            <a:lvl1pPr marL="0" indent="0">
              <a:buNone/>
              <a:defRPr sz="2400" b="1" i="0">
                <a:solidFill>
                  <a:srgbClr val="032646"/>
                </a:solidFill>
                <a:latin typeface="HelveticaNeueLT Std" panose="020B0604020202020204" pitchFamily="34" charset="0"/>
              </a:defRPr>
            </a:lvl1pPr>
            <a:lvl2pPr>
              <a:buClr>
                <a:srgbClr val="032646"/>
              </a:buClr>
              <a:defRPr sz="2000" b="1" i="0">
                <a:solidFill>
                  <a:schemeClr val="bg1"/>
                </a:solidFill>
                <a:latin typeface="HelveticaNeueLT Std" panose="020B0604020202020204" pitchFamily="34" charset="0"/>
              </a:defRPr>
            </a:lvl2pPr>
            <a:lvl3pPr>
              <a:defRPr sz="18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3pPr>
            <a:lvl4pPr>
              <a:defRPr sz="16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4pPr>
            <a:lvl5pPr>
              <a:defRPr sz="14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5pPr>
          </a:lstStyle>
          <a:p>
            <a:pPr lvl="0"/>
            <a:r>
              <a:rPr lang="en-US" dirty="0"/>
              <a:t>First Level Subhead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9075783-C264-57CA-CD1E-D88D0A161607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248400" y="1824379"/>
            <a:ext cx="4876801" cy="4351338"/>
          </a:xfrm>
        </p:spPr>
        <p:txBody>
          <a:bodyPr/>
          <a:lstStyle>
            <a:lvl1pPr marL="0" indent="0">
              <a:buNone/>
              <a:defRPr sz="2400" b="1" i="0">
                <a:solidFill>
                  <a:srgbClr val="032646"/>
                </a:solidFill>
                <a:latin typeface="HelveticaNeueLT Std" panose="020B0604020202020204" pitchFamily="34" charset="0"/>
              </a:defRPr>
            </a:lvl1pPr>
            <a:lvl2pPr>
              <a:buClr>
                <a:srgbClr val="032646"/>
              </a:buClr>
              <a:defRPr sz="2000" b="1" i="0">
                <a:solidFill>
                  <a:schemeClr val="bg1"/>
                </a:solidFill>
                <a:latin typeface="HelveticaNeueLT Std" panose="020B0604020202020204" pitchFamily="34" charset="0"/>
              </a:defRPr>
            </a:lvl2pPr>
            <a:lvl3pPr>
              <a:defRPr sz="18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3pPr>
            <a:lvl4pPr>
              <a:defRPr sz="16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4pPr>
            <a:lvl5pPr>
              <a:defRPr sz="14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5pPr>
          </a:lstStyle>
          <a:p>
            <a:pPr lvl="0"/>
            <a:r>
              <a:rPr lang="en-US" dirty="0"/>
              <a:t>First Level Subhead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B6CC581-8CE0-DC8C-556C-3C757AF39D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07163" y="365125"/>
            <a:ext cx="10515600" cy="1325563"/>
          </a:xfrm>
        </p:spPr>
        <p:txBody>
          <a:bodyPr>
            <a:normAutofit/>
          </a:bodyPr>
          <a:lstStyle>
            <a:lvl1pPr>
              <a:defRPr sz="4000" b="1" i="0">
                <a:solidFill>
                  <a:srgbClr val="032646"/>
                </a:solidFill>
                <a:latin typeface="HelveticaNeueLT Std Blk Cn" panose="020B0604020202020204" pitchFamily="34" charset="0"/>
              </a:defRPr>
            </a:lvl1pPr>
          </a:lstStyle>
          <a:p>
            <a:r>
              <a:rPr lang="en-US" dirty="0"/>
              <a:t>Title Slide Headline with Topo Background </a:t>
            </a:r>
          </a:p>
        </p:txBody>
      </p:sp>
    </p:spTree>
    <p:extLst>
      <p:ext uri="{BB962C8B-B14F-4D97-AF65-F5344CB8AC3E}">
        <p14:creationId xmlns:p14="http://schemas.microsoft.com/office/powerpoint/2010/main" val="12080236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73225CB-ABE5-0CE2-5FF4-9155C4B675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>
            <a:lvl1pPr>
              <a:defRPr sz="4000" b="1" i="0">
                <a:solidFill>
                  <a:srgbClr val="032646"/>
                </a:solidFill>
                <a:latin typeface="HelveticaNeueLT Std Blk Cn" panose="020B0604020202020204" pitchFamily="34" charset="0"/>
              </a:defRPr>
            </a:lvl1pPr>
          </a:lstStyle>
          <a:p>
            <a:r>
              <a:rPr lang="en-US" dirty="0"/>
              <a:t>Title Slide Headline with Topo Background 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97BC131-965B-795B-0892-3E90DB7D562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 marL="0" indent="0">
              <a:buNone/>
              <a:defRPr sz="2400" b="1" i="0">
                <a:solidFill>
                  <a:srgbClr val="032646"/>
                </a:solidFill>
                <a:latin typeface="HelveticaNeueLT Std" panose="020B0604020202020204" pitchFamily="34" charset="0"/>
              </a:defRPr>
            </a:lvl1pPr>
            <a:lvl2pPr>
              <a:buClr>
                <a:srgbClr val="032646"/>
              </a:buClr>
              <a:defRPr sz="2000" b="1" i="0">
                <a:solidFill>
                  <a:srgbClr val="032646"/>
                </a:solidFill>
                <a:latin typeface="HelveticaNeueLT Std" panose="020B0604020202020204" pitchFamily="34" charset="0"/>
              </a:defRPr>
            </a:lvl2pPr>
            <a:lvl3pPr>
              <a:defRPr sz="1800" b="0" i="0">
                <a:solidFill>
                  <a:srgbClr val="032646"/>
                </a:solidFill>
                <a:latin typeface="HelveticaNeueLT Std" panose="020B0604020202020204" pitchFamily="34" charset="0"/>
              </a:defRPr>
            </a:lvl3pPr>
            <a:lvl4pPr>
              <a:defRPr sz="1600" b="0" i="0">
                <a:solidFill>
                  <a:srgbClr val="032646"/>
                </a:solidFill>
                <a:latin typeface="HelveticaNeueLT Std" panose="020B0604020202020204" pitchFamily="34" charset="0"/>
              </a:defRPr>
            </a:lvl4pPr>
            <a:lvl5pPr>
              <a:defRPr sz="1400" b="0" i="0">
                <a:solidFill>
                  <a:srgbClr val="032646"/>
                </a:solidFill>
                <a:latin typeface="HelveticaNeueLT Std" panose="020B0604020202020204" pitchFamily="34" charset="0"/>
              </a:defRPr>
            </a:lvl5pPr>
          </a:lstStyle>
          <a:p>
            <a:pPr lvl="0"/>
            <a:r>
              <a:rPr lang="en-US" dirty="0"/>
              <a:t>First Level Subhead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629772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129C833D-8A68-EE12-E2BD-DA38243BD796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990600" y="1825625"/>
            <a:ext cx="4876801" cy="4351338"/>
          </a:xfrm>
        </p:spPr>
        <p:txBody>
          <a:bodyPr/>
          <a:lstStyle>
            <a:lvl1pPr marL="0" indent="0">
              <a:buNone/>
              <a:defRPr sz="2400" b="1" i="0">
                <a:solidFill>
                  <a:srgbClr val="032646"/>
                </a:solidFill>
                <a:latin typeface="HelveticaNeueLT Std" panose="020B0604020202020204" pitchFamily="34" charset="0"/>
              </a:defRPr>
            </a:lvl1pPr>
            <a:lvl2pPr>
              <a:buClr>
                <a:srgbClr val="032646"/>
              </a:buClr>
              <a:defRPr sz="2000" b="1" i="0">
                <a:solidFill>
                  <a:srgbClr val="032646"/>
                </a:solidFill>
                <a:latin typeface="HelveticaNeueLT Std" panose="020B0604020202020204" pitchFamily="34" charset="0"/>
              </a:defRPr>
            </a:lvl2pPr>
            <a:lvl3pPr>
              <a:defRPr sz="1800" b="0" i="0">
                <a:solidFill>
                  <a:srgbClr val="032646"/>
                </a:solidFill>
                <a:latin typeface="HelveticaNeueLT Std" panose="020B0604020202020204" pitchFamily="34" charset="0"/>
              </a:defRPr>
            </a:lvl3pPr>
            <a:lvl4pPr>
              <a:defRPr sz="1600" b="0" i="0">
                <a:solidFill>
                  <a:srgbClr val="032646"/>
                </a:solidFill>
                <a:latin typeface="HelveticaNeueLT Std" panose="020B0604020202020204" pitchFamily="34" charset="0"/>
              </a:defRPr>
            </a:lvl4pPr>
            <a:lvl5pPr>
              <a:defRPr sz="1400" b="0" i="0">
                <a:solidFill>
                  <a:srgbClr val="032646"/>
                </a:solidFill>
                <a:latin typeface="HelveticaNeueLT Std" panose="020B0604020202020204" pitchFamily="34" charset="0"/>
              </a:defRPr>
            </a:lvl5pPr>
          </a:lstStyle>
          <a:p>
            <a:pPr lvl="0"/>
            <a:r>
              <a:rPr lang="en-US" dirty="0"/>
              <a:t>First Level Subhead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22AA4CFC-7C31-1EFB-1B90-ACF1B0EB74AD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248400" y="1824379"/>
            <a:ext cx="4876801" cy="4351338"/>
          </a:xfrm>
        </p:spPr>
        <p:txBody>
          <a:bodyPr/>
          <a:lstStyle>
            <a:lvl1pPr marL="0" indent="0">
              <a:buNone/>
              <a:defRPr sz="2400" b="1" i="0">
                <a:solidFill>
                  <a:srgbClr val="032646"/>
                </a:solidFill>
                <a:latin typeface="HelveticaNeueLT Std" panose="020B0604020202020204" pitchFamily="34" charset="0"/>
              </a:defRPr>
            </a:lvl1pPr>
            <a:lvl2pPr>
              <a:buClr>
                <a:srgbClr val="032646"/>
              </a:buClr>
              <a:defRPr sz="2000" b="1" i="0">
                <a:solidFill>
                  <a:srgbClr val="032646"/>
                </a:solidFill>
                <a:latin typeface="HelveticaNeueLT Std" panose="020B0604020202020204" pitchFamily="34" charset="0"/>
              </a:defRPr>
            </a:lvl2pPr>
            <a:lvl3pPr>
              <a:defRPr sz="1800" b="0" i="0">
                <a:solidFill>
                  <a:srgbClr val="032646"/>
                </a:solidFill>
                <a:latin typeface="HelveticaNeueLT Std" panose="020B0604020202020204" pitchFamily="34" charset="0"/>
              </a:defRPr>
            </a:lvl3pPr>
            <a:lvl4pPr>
              <a:defRPr sz="1600" b="0" i="0">
                <a:solidFill>
                  <a:srgbClr val="032646"/>
                </a:solidFill>
                <a:latin typeface="HelveticaNeueLT Std" panose="020B0604020202020204" pitchFamily="34" charset="0"/>
              </a:defRPr>
            </a:lvl4pPr>
            <a:lvl5pPr>
              <a:defRPr sz="1400" b="0" i="0">
                <a:solidFill>
                  <a:srgbClr val="032646"/>
                </a:solidFill>
                <a:latin typeface="HelveticaNeueLT Std" panose="020B0604020202020204" pitchFamily="34" charset="0"/>
              </a:defRPr>
            </a:lvl5pPr>
          </a:lstStyle>
          <a:p>
            <a:pPr lvl="0"/>
            <a:r>
              <a:rPr lang="en-US" dirty="0"/>
              <a:t>First Level Subhead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D66030-6B8E-551E-EA14-B1E75E3FBD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07163" y="365125"/>
            <a:ext cx="10515600" cy="1325563"/>
          </a:xfrm>
        </p:spPr>
        <p:txBody>
          <a:bodyPr>
            <a:normAutofit/>
          </a:bodyPr>
          <a:lstStyle>
            <a:lvl1pPr>
              <a:defRPr sz="4000" b="1" i="0">
                <a:solidFill>
                  <a:srgbClr val="032646"/>
                </a:solidFill>
                <a:latin typeface="HelveticaNeueLT Std Blk Cn" panose="020B0604020202020204" pitchFamily="34" charset="0"/>
              </a:defRPr>
            </a:lvl1pPr>
          </a:lstStyle>
          <a:p>
            <a:r>
              <a:rPr lang="en-US" dirty="0"/>
              <a:t>Title Slide Headline with Topo Background </a:t>
            </a:r>
          </a:p>
        </p:txBody>
      </p:sp>
    </p:spTree>
    <p:extLst>
      <p:ext uri="{BB962C8B-B14F-4D97-AF65-F5344CB8AC3E}">
        <p14:creationId xmlns:p14="http://schemas.microsoft.com/office/powerpoint/2010/main" val="36987139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7D3C1740-D16F-C7E7-E0BA-5D458A340F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>
            <a:lvl1pPr>
              <a:defRPr sz="4000" b="1" i="0">
                <a:solidFill>
                  <a:srgbClr val="E7AA28"/>
                </a:solidFill>
                <a:latin typeface="HelveticaNeueLT Std Blk Cn" panose="020B0604020202020204" pitchFamily="34" charset="0"/>
              </a:defRPr>
            </a:lvl1pPr>
          </a:lstStyle>
          <a:p>
            <a:r>
              <a:rPr lang="en-US" dirty="0"/>
              <a:t>Title Slide Headline with Topo Background 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2BE416F-36A2-B962-D297-6EC6E85D9A8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 marL="0" indent="0">
              <a:buNone/>
              <a:defRPr sz="2400" b="1" i="0">
                <a:solidFill>
                  <a:srgbClr val="E7AA28"/>
                </a:solidFill>
                <a:latin typeface="HelveticaNeueLT Std" panose="020B0604020202020204" pitchFamily="34" charset="0"/>
              </a:defRPr>
            </a:lvl1pPr>
            <a:lvl2pPr>
              <a:buClr>
                <a:srgbClr val="E7AA28"/>
              </a:buClr>
              <a:defRPr sz="2000" b="1" i="0">
                <a:solidFill>
                  <a:schemeClr val="bg1"/>
                </a:solidFill>
                <a:latin typeface="HelveticaNeueLT Std" panose="020B0604020202020204" pitchFamily="34" charset="0"/>
              </a:defRPr>
            </a:lvl2pPr>
            <a:lvl3pPr>
              <a:defRPr sz="18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3pPr>
            <a:lvl4pPr>
              <a:defRPr sz="16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4pPr>
            <a:lvl5pPr>
              <a:defRPr sz="14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5pPr>
          </a:lstStyle>
          <a:p>
            <a:pPr lvl="0"/>
            <a:r>
              <a:rPr lang="en-US" dirty="0"/>
              <a:t>First Level Subhead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59456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411BC7E-C6D6-B0AF-7A98-3BD5D185256E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990600" y="1825625"/>
            <a:ext cx="4876801" cy="4351338"/>
          </a:xfrm>
        </p:spPr>
        <p:txBody>
          <a:bodyPr/>
          <a:lstStyle>
            <a:lvl1pPr marL="0" indent="0">
              <a:buNone/>
              <a:defRPr sz="2400" b="1" i="0">
                <a:solidFill>
                  <a:srgbClr val="E7AA28"/>
                </a:solidFill>
                <a:latin typeface="HelveticaNeueLT Std" panose="020B0604020202020204" pitchFamily="34" charset="0"/>
              </a:defRPr>
            </a:lvl1pPr>
            <a:lvl2pPr>
              <a:buClr>
                <a:srgbClr val="E7AA28"/>
              </a:buClr>
              <a:defRPr sz="2000" b="1" i="0">
                <a:solidFill>
                  <a:schemeClr val="bg1"/>
                </a:solidFill>
                <a:latin typeface="HelveticaNeueLT Std" panose="020B0604020202020204" pitchFamily="34" charset="0"/>
              </a:defRPr>
            </a:lvl2pPr>
            <a:lvl3pPr>
              <a:defRPr sz="18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3pPr>
            <a:lvl4pPr>
              <a:defRPr sz="16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4pPr>
            <a:lvl5pPr>
              <a:defRPr sz="14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5pPr>
          </a:lstStyle>
          <a:p>
            <a:pPr lvl="0"/>
            <a:r>
              <a:rPr lang="en-US" dirty="0"/>
              <a:t>First Level Subhead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0837662-8FB7-1A57-5BFD-AC2878A24782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248400" y="1824379"/>
            <a:ext cx="4876801" cy="4351338"/>
          </a:xfrm>
        </p:spPr>
        <p:txBody>
          <a:bodyPr/>
          <a:lstStyle>
            <a:lvl1pPr marL="0" indent="0">
              <a:buNone/>
              <a:defRPr sz="2400" b="1" i="0">
                <a:solidFill>
                  <a:srgbClr val="E7AA28"/>
                </a:solidFill>
                <a:latin typeface="HelveticaNeueLT Std" panose="020B0604020202020204" pitchFamily="34" charset="0"/>
              </a:defRPr>
            </a:lvl1pPr>
            <a:lvl2pPr>
              <a:buClr>
                <a:srgbClr val="E7AA28"/>
              </a:buClr>
              <a:defRPr sz="2000" b="1" i="0">
                <a:solidFill>
                  <a:schemeClr val="bg1"/>
                </a:solidFill>
                <a:latin typeface="HelveticaNeueLT Std" panose="020B0604020202020204" pitchFamily="34" charset="0"/>
              </a:defRPr>
            </a:lvl2pPr>
            <a:lvl3pPr>
              <a:defRPr sz="18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3pPr>
            <a:lvl4pPr>
              <a:defRPr sz="16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4pPr>
            <a:lvl5pPr>
              <a:defRPr sz="14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5pPr>
          </a:lstStyle>
          <a:p>
            <a:pPr lvl="0"/>
            <a:r>
              <a:rPr lang="en-US" dirty="0"/>
              <a:t>First Level Subhead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261AA4A-92CA-4089-D813-9C5DF3DD8B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07163" y="365125"/>
            <a:ext cx="10515600" cy="1325563"/>
          </a:xfrm>
        </p:spPr>
        <p:txBody>
          <a:bodyPr>
            <a:normAutofit/>
          </a:bodyPr>
          <a:lstStyle>
            <a:lvl1pPr>
              <a:defRPr sz="4000" b="1" i="0">
                <a:solidFill>
                  <a:srgbClr val="E7AA28"/>
                </a:solidFill>
                <a:latin typeface="HelveticaNeueLT Std Blk Cn" panose="020B0604020202020204" pitchFamily="34" charset="0"/>
              </a:defRPr>
            </a:lvl1pPr>
          </a:lstStyle>
          <a:p>
            <a:r>
              <a:rPr lang="en-US" dirty="0"/>
              <a:t>Title Slide Headline with Topo Background </a:t>
            </a:r>
          </a:p>
        </p:txBody>
      </p:sp>
    </p:spTree>
    <p:extLst>
      <p:ext uri="{BB962C8B-B14F-4D97-AF65-F5344CB8AC3E}">
        <p14:creationId xmlns:p14="http://schemas.microsoft.com/office/powerpoint/2010/main" val="13162776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83180B61-1E40-5295-457E-5947CCFC1B8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>
            <a:lvl1pPr>
              <a:defRPr sz="4000" b="1" i="0">
                <a:solidFill>
                  <a:srgbClr val="E7AA28"/>
                </a:solidFill>
                <a:latin typeface="HelveticaNeueLT Std Blk Cn" panose="020B0604020202020204" pitchFamily="34" charset="0"/>
              </a:defRPr>
            </a:lvl1pPr>
          </a:lstStyle>
          <a:p>
            <a:r>
              <a:rPr lang="en-US" dirty="0"/>
              <a:t>Title Slide Headline with Line Background 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F003062-EA5D-2869-0712-63AAFC99FC8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 marL="0" indent="0">
              <a:buNone/>
              <a:defRPr sz="2400" b="1" i="0">
                <a:solidFill>
                  <a:srgbClr val="E7AA28"/>
                </a:solidFill>
                <a:latin typeface="HelveticaNeueLT Std" panose="020B0604020202020204" pitchFamily="34" charset="0"/>
              </a:defRPr>
            </a:lvl1pPr>
            <a:lvl2pPr>
              <a:buClr>
                <a:srgbClr val="E7AA28"/>
              </a:buClr>
              <a:defRPr sz="2000" b="1" i="0">
                <a:solidFill>
                  <a:schemeClr val="bg1"/>
                </a:solidFill>
                <a:latin typeface="HelveticaNeueLT Std" panose="020B0604020202020204" pitchFamily="34" charset="0"/>
              </a:defRPr>
            </a:lvl2pPr>
            <a:lvl3pPr>
              <a:defRPr sz="18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3pPr>
            <a:lvl4pPr>
              <a:defRPr sz="16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4pPr>
            <a:lvl5pPr>
              <a:defRPr sz="14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5pPr>
          </a:lstStyle>
          <a:p>
            <a:pPr lvl="0"/>
            <a:r>
              <a:rPr lang="en-US" dirty="0"/>
              <a:t>First Level Subhead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270259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3DE2AB5-CAE0-002A-137A-6DACDB196FF5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990600" y="1825625"/>
            <a:ext cx="4876801" cy="4351338"/>
          </a:xfrm>
        </p:spPr>
        <p:txBody>
          <a:bodyPr/>
          <a:lstStyle>
            <a:lvl1pPr marL="0" indent="0">
              <a:buNone/>
              <a:defRPr sz="2400" b="1" i="0">
                <a:solidFill>
                  <a:srgbClr val="E7AA28"/>
                </a:solidFill>
                <a:latin typeface="HelveticaNeueLT Std" panose="020B0604020202020204" pitchFamily="34" charset="0"/>
              </a:defRPr>
            </a:lvl1pPr>
            <a:lvl2pPr>
              <a:buClr>
                <a:srgbClr val="E7AA28"/>
              </a:buClr>
              <a:defRPr sz="2000" b="1" i="0">
                <a:solidFill>
                  <a:schemeClr val="bg1"/>
                </a:solidFill>
                <a:latin typeface="HelveticaNeueLT Std" panose="020B0604020202020204" pitchFamily="34" charset="0"/>
              </a:defRPr>
            </a:lvl2pPr>
            <a:lvl3pPr>
              <a:defRPr sz="18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3pPr>
            <a:lvl4pPr>
              <a:defRPr sz="16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4pPr>
            <a:lvl5pPr>
              <a:defRPr sz="14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5pPr>
          </a:lstStyle>
          <a:p>
            <a:pPr lvl="0"/>
            <a:r>
              <a:rPr lang="en-US" dirty="0"/>
              <a:t>First Level Subhead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039DC82-A93F-AB9E-D8EB-172DC641F62B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248400" y="1824379"/>
            <a:ext cx="4876801" cy="4351338"/>
          </a:xfrm>
        </p:spPr>
        <p:txBody>
          <a:bodyPr/>
          <a:lstStyle>
            <a:lvl1pPr marL="0" indent="0">
              <a:buNone/>
              <a:defRPr sz="2400" b="1" i="0">
                <a:solidFill>
                  <a:srgbClr val="E7AA28"/>
                </a:solidFill>
                <a:latin typeface="HelveticaNeueLT Std" panose="020B0604020202020204" pitchFamily="34" charset="0"/>
              </a:defRPr>
            </a:lvl1pPr>
            <a:lvl2pPr>
              <a:buClr>
                <a:srgbClr val="E7AA28"/>
              </a:buClr>
              <a:defRPr sz="2000" b="1" i="0">
                <a:solidFill>
                  <a:schemeClr val="bg1"/>
                </a:solidFill>
                <a:latin typeface="HelveticaNeueLT Std" panose="020B0604020202020204" pitchFamily="34" charset="0"/>
              </a:defRPr>
            </a:lvl2pPr>
            <a:lvl3pPr>
              <a:defRPr sz="18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3pPr>
            <a:lvl4pPr>
              <a:defRPr sz="16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4pPr>
            <a:lvl5pPr>
              <a:defRPr sz="14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5pPr>
          </a:lstStyle>
          <a:p>
            <a:pPr lvl="0"/>
            <a:r>
              <a:rPr lang="en-US" dirty="0"/>
              <a:t>First Level Subhead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885D21F-C25C-4D9B-EF6C-66371C5576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07163" y="365125"/>
            <a:ext cx="10515600" cy="1325563"/>
          </a:xfrm>
        </p:spPr>
        <p:txBody>
          <a:bodyPr>
            <a:normAutofit/>
          </a:bodyPr>
          <a:lstStyle>
            <a:lvl1pPr>
              <a:defRPr sz="4000" b="1" i="0">
                <a:solidFill>
                  <a:srgbClr val="E7AA28"/>
                </a:solidFill>
                <a:latin typeface="HelveticaNeueLT Std Blk Cn" panose="020B0604020202020204" pitchFamily="34" charset="0"/>
              </a:defRPr>
            </a:lvl1pPr>
          </a:lstStyle>
          <a:p>
            <a:r>
              <a:rPr lang="en-US" dirty="0"/>
              <a:t>Title Slide Headline with Line Background </a:t>
            </a:r>
          </a:p>
        </p:txBody>
      </p:sp>
    </p:spTree>
    <p:extLst>
      <p:ext uri="{BB962C8B-B14F-4D97-AF65-F5344CB8AC3E}">
        <p14:creationId xmlns:p14="http://schemas.microsoft.com/office/powerpoint/2010/main" val="416366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D1E8F6EE-8CD8-73BC-F333-A4F2FC5199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>
            <a:lvl1pPr>
              <a:defRPr sz="4000" b="1" i="0">
                <a:solidFill>
                  <a:srgbClr val="E7AA28"/>
                </a:solidFill>
                <a:latin typeface="HelveticaNeueLT Std Blk Cn" panose="020B0604020202020204" pitchFamily="34" charset="0"/>
              </a:defRPr>
            </a:lvl1pPr>
          </a:lstStyle>
          <a:p>
            <a:r>
              <a:rPr lang="en-US" dirty="0"/>
              <a:t>Title Slide Headline with Line Background 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EA2E569-13C8-9EE4-91E1-A14EBCCBF39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 marL="0" indent="0">
              <a:buNone/>
              <a:defRPr sz="2400" b="1" i="0">
                <a:solidFill>
                  <a:srgbClr val="E7AA28"/>
                </a:solidFill>
                <a:latin typeface="HelveticaNeueLT Std" panose="020B0604020202020204" pitchFamily="34" charset="0"/>
              </a:defRPr>
            </a:lvl1pPr>
            <a:lvl2pPr>
              <a:buClr>
                <a:srgbClr val="E7AA28"/>
              </a:buClr>
              <a:defRPr sz="2000" b="1" i="0">
                <a:solidFill>
                  <a:schemeClr val="bg1"/>
                </a:solidFill>
                <a:latin typeface="HelveticaNeueLT Std" panose="020B0604020202020204" pitchFamily="34" charset="0"/>
              </a:defRPr>
            </a:lvl2pPr>
            <a:lvl3pPr>
              <a:defRPr sz="18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3pPr>
            <a:lvl4pPr>
              <a:defRPr sz="16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4pPr>
            <a:lvl5pPr>
              <a:defRPr sz="14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5pPr>
          </a:lstStyle>
          <a:p>
            <a:pPr lvl="0"/>
            <a:r>
              <a:rPr lang="en-US" dirty="0"/>
              <a:t>First Level Subhead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951937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0DDA2B-266F-1C8F-FDF1-49680D61A47C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990600" y="1825625"/>
            <a:ext cx="4876801" cy="4351338"/>
          </a:xfrm>
        </p:spPr>
        <p:txBody>
          <a:bodyPr/>
          <a:lstStyle>
            <a:lvl1pPr marL="0" indent="0">
              <a:buNone/>
              <a:defRPr sz="2400" b="1" i="0">
                <a:solidFill>
                  <a:srgbClr val="E7AA28"/>
                </a:solidFill>
                <a:latin typeface="HelveticaNeueLT Std" panose="020B0604020202020204" pitchFamily="34" charset="0"/>
              </a:defRPr>
            </a:lvl1pPr>
            <a:lvl2pPr>
              <a:buClr>
                <a:srgbClr val="E7AA28"/>
              </a:buClr>
              <a:defRPr sz="2000" b="1" i="0">
                <a:solidFill>
                  <a:schemeClr val="bg1"/>
                </a:solidFill>
                <a:latin typeface="HelveticaNeueLT Std" panose="020B0604020202020204" pitchFamily="34" charset="0"/>
              </a:defRPr>
            </a:lvl2pPr>
            <a:lvl3pPr>
              <a:defRPr sz="18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3pPr>
            <a:lvl4pPr>
              <a:defRPr sz="16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4pPr>
            <a:lvl5pPr>
              <a:defRPr sz="14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5pPr>
          </a:lstStyle>
          <a:p>
            <a:pPr lvl="0"/>
            <a:r>
              <a:rPr lang="en-US" dirty="0"/>
              <a:t>First Level Subhead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5ADFC0C-8891-C7A3-2BDF-84533BE65A91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248400" y="1824379"/>
            <a:ext cx="4876801" cy="4351338"/>
          </a:xfrm>
        </p:spPr>
        <p:txBody>
          <a:bodyPr/>
          <a:lstStyle>
            <a:lvl1pPr marL="0" indent="0">
              <a:buNone/>
              <a:defRPr sz="2400" b="1" i="0">
                <a:solidFill>
                  <a:srgbClr val="E7AA28"/>
                </a:solidFill>
                <a:latin typeface="HelveticaNeueLT Std" panose="020B0604020202020204" pitchFamily="34" charset="0"/>
              </a:defRPr>
            </a:lvl1pPr>
            <a:lvl2pPr>
              <a:buClr>
                <a:srgbClr val="E7AA28"/>
              </a:buClr>
              <a:defRPr sz="2000" b="1" i="0">
                <a:solidFill>
                  <a:schemeClr val="bg1"/>
                </a:solidFill>
                <a:latin typeface="HelveticaNeueLT Std" panose="020B0604020202020204" pitchFamily="34" charset="0"/>
              </a:defRPr>
            </a:lvl2pPr>
            <a:lvl3pPr>
              <a:defRPr sz="18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3pPr>
            <a:lvl4pPr>
              <a:defRPr sz="16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4pPr>
            <a:lvl5pPr>
              <a:defRPr sz="14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5pPr>
          </a:lstStyle>
          <a:p>
            <a:pPr lvl="0"/>
            <a:r>
              <a:rPr lang="en-US" dirty="0"/>
              <a:t>First Level Subhead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B9C6625-F0A1-4259-3380-2BEE930D73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90600" y="375064"/>
            <a:ext cx="10515600" cy="1325563"/>
          </a:xfrm>
        </p:spPr>
        <p:txBody>
          <a:bodyPr>
            <a:normAutofit/>
          </a:bodyPr>
          <a:lstStyle>
            <a:lvl1pPr>
              <a:defRPr sz="4000" b="1" i="0">
                <a:solidFill>
                  <a:srgbClr val="E7AA28"/>
                </a:solidFill>
                <a:latin typeface="HelveticaNeueLT Std Blk Cn" panose="020B0604020202020204" pitchFamily="34" charset="0"/>
              </a:defRPr>
            </a:lvl1pPr>
          </a:lstStyle>
          <a:p>
            <a:r>
              <a:rPr lang="en-US" dirty="0"/>
              <a:t>Title Slide Headline with Line Background </a:t>
            </a:r>
          </a:p>
        </p:txBody>
      </p:sp>
    </p:spTree>
    <p:extLst>
      <p:ext uri="{BB962C8B-B14F-4D97-AF65-F5344CB8AC3E}">
        <p14:creationId xmlns:p14="http://schemas.microsoft.com/office/powerpoint/2010/main" val="40175369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4AA3D765-7F2B-F3C5-AF5D-4EC75A95976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72640" y="2011522"/>
            <a:ext cx="9144000" cy="268239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ts val="6000"/>
              </a:lnSpc>
              <a:defRPr sz="6600" b="1" i="0">
                <a:solidFill>
                  <a:srgbClr val="E7AA28"/>
                </a:solidFill>
                <a:latin typeface="HelveticaNeueLT Std Blk Cn" panose="020B0604020202020204" pitchFamily="34" charset="0"/>
              </a:defRPr>
            </a:lvl1pPr>
          </a:lstStyle>
          <a:p>
            <a:r>
              <a:rPr lang="en-US" dirty="0"/>
              <a:t>TITLE HERE</a:t>
            </a:r>
            <a:br>
              <a:rPr lang="en-US" dirty="0"/>
            </a:br>
            <a:r>
              <a:rPr lang="en-US" dirty="0"/>
              <a:t>SECOND LINE FOR TITLE</a:t>
            </a:r>
            <a:br>
              <a:rPr lang="en-US" dirty="0"/>
            </a:br>
            <a:endParaRPr lang="en-US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8C5754B4-48AB-E85B-775A-97F03E2282D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072640" y="404907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1" i="0">
                <a:solidFill>
                  <a:schemeClr val="bg1"/>
                </a:solidFill>
                <a:latin typeface="HelveticaNeueLT Std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Subhead Title Here </a:t>
            </a:r>
          </a:p>
        </p:txBody>
      </p:sp>
    </p:spTree>
    <p:extLst>
      <p:ext uri="{BB962C8B-B14F-4D97-AF65-F5344CB8AC3E}">
        <p14:creationId xmlns:p14="http://schemas.microsoft.com/office/powerpoint/2010/main" val="9189894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D1BF0A20-4898-5141-6316-2765560737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>
            <a:lvl1pPr>
              <a:defRPr sz="4000" b="1" i="0">
                <a:solidFill>
                  <a:srgbClr val="032646"/>
                </a:solidFill>
                <a:latin typeface="HelveticaNeueLT Std Blk Cn" panose="020B0604020202020204" pitchFamily="34" charset="0"/>
              </a:defRPr>
            </a:lvl1pPr>
          </a:lstStyle>
          <a:p>
            <a:r>
              <a:rPr lang="en-US" dirty="0"/>
              <a:t>Title Slide Headline with Line Background 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E2E40D3-2387-EB21-6A2B-A200F3BD0B8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 marL="0" indent="0">
              <a:buNone/>
              <a:defRPr sz="2400" b="1" i="0">
                <a:solidFill>
                  <a:srgbClr val="032646"/>
                </a:solidFill>
                <a:latin typeface="HelveticaNeueLT Std" panose="020B0604020202020204" pitchFamily="34" charset="0"/>
              </a:defRPr>
            </a:lvl1pPr>
            <a:lvl2pPr>
              <a:buClr>
                <a:srgbClr val="032646"/>
              </a:buClr>
              <a:defRPr sz="2000" b="1" i="0">
                <a:solidFill>
                  <a:schemeClr val="bg1"/>
                </a:solidFill>
                <a:latin typeface="HelveticaNeueLT Std" panose="020B0604020202020204" pitchFamily="34" charset="0"/>
              </a:defRPr>
            </a:lvl2pPr>
            <a:lvl3pPr>
              <a:defRPr sz="18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3pPr>
            <a:lvl4pPr>
              <a:defRPr sz="16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4pPr>
            <a:lvl5pPr>
              <a:defRPr sz="14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5pPr>
          </a:lstStyle>
          <a:p>
            <a:pPr lvl="0"/>
            <a:r>
              <a:rPr lang="en-US" dirty="0"/>
              <a:t>First Level Subhead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271100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10575DD-EEC8-E66F-6F69-19A5A8D9DDC4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990600" y="1825625"/>
            <a:ext cx="4876801" cy="4351338"/>
          </a:xfrm>
        </p:spPr>
        <p:txBody>
          <a:bodyPr/>
          <a:lstStyle>
            <a:lvl1pPr marL="0" indent="0">
              <a:buNone/>
              <a:defRPr sz="2400" b="1" i="0">
                <a:solidFill>
                  <a:srgbClr val="032646"/>
                </a:solidFill>
                <a:latin typeface="HelveticaNeueLT Std" panose="020B0604020202020204" pitchFamily="34" charset="0"/>
              </a:defRPr>
            </a:lvl1pPr>
            <a:lvl2pPr>
              <a:buClr>
                <a:srgbClr val="032646"/>
              </a:buClr>
              <a:defRPr sz="2000" b="1" i="0">
                <a:solidFill>
                  <a:schemeClr val="bg1"/>
                </a:solidFill>
                <a:latin typeface="HelveticaNeueLT Std" panose="020B0604020202020204" pitchFamily="34" charset="0"/>
              </a:defRPr>
            </a:lvl2pPr>
            <a:lvl3pPr>
              <a:defRPr sz="18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3pPr>
            <a:lvl4pPr>
              <a:defRPr sz="16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4pPr>
            <a:lvl5pPr>
              <a:defRPr sz="14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5pPr>
          </a:lstStyle>
          <a:p>
            <a:pPr lvl="0"/>
            <a:r>
              <a:rPr lang="en-US" dirty="0"/>
              <a:t>First Level Subhead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0698F329-82B3-455E-EC8F-0E3D728EDE49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248400" y="1824379"/>
            <a:ext cx="4876801" cy="4351338"/>
          </a:xfrm>
        </p:spPr>
        <p:txBody>
          <a:bodyPr/>
          <a:lstStyle>
            <a:lvl1pPr marL="0" indent="0">
              <a:buNone/>
              <a:defRPr sz="2400" b="1" i="0">
                <a:solidFill>
                  <a:srgbClr val="032646"/>
                </a:solidFill>
                <a:latin typeface="HelveticaNeueLT Std" panose="020B0604020202020204" pitchFamily="34" charset="0"/>
              </a:defRPr>
            </a:lvl1pPr>
            <a:lvl2pPr>
              <a:buClr>
                <a:srgbClr val="032646"/>
              </a:buClr>
              <a:defRPr sz="2000" b="1" i="0">
                <a:solidFill>
                  <a:schemeClr val="bg1"/>
                </a:solidFill>
                <a:latin typeface="HelveticaNeueLT Std" panose="020B0604020202020204" pitchFamily="34" charset="0"/>
              </a:defRPr>
            </a:lvl2pPr>
            <a:lvl3pPr>
              <a:defRPr sz="18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3pPr>
            <a:lvl4pPr>
              <a:defRPr sz="16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4pPr>
            <a:lvl5pPr>
              <a:defRPr sz="14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5pPr>
          </a:lstStyle>
          <a:p>
            <a:pPr lvl="0"/>
            <a:r>
              <a:rPr lang="en-US" dirty="0"/>
              <a:t>First Level Subhead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229368-8D9F-620D-A323-75530CB3AA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90600" y="365125"/>
            <a:ext cx="10515600" cy="1325563"/>
          </a:xfrm>
        </p:spPr>
        <p:txBody>
          <a:bodyPr>
            <a:normAutofit/>
          </a:bodyPr>
          <a:lstStyle>
            <a:lvl1pPr>
              <a:defRPr sz="4000" b="1" i="0">
                <a:solidFill>
                  <a:srgbClr val="032646"/>
                </a:solidFill>
                <a:latin typeface="HelveticaNeueLT Std Blk Cn" panose="020B0604020202020204" pitchFamily="34" charset="0"/>
              </a:defRPr>
            </a:lvl1pPr>
          </a:lstStyle>
          <a:p>
            <a:r>
              <a:rPr lang="en-US" dirty="0"/>
              <a:t>Title Slide Headline with Line Background </a:t>
            </a:r>
          </a:p>
        </p:txBody>
      </p:sp>
    </p:spTree>
    <p:extLst>
      <p:ext uri="{BB962C8B-B14F-4D97-AF65-F5344CB8AC3E}">
        <p14:creationId xmlns:p14="http://schemas.microsoft.com/office/powerpoint/2010/main" val="33910776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F820D24F-2F77-B22F-FB5B-E6CA98E260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>
            <a:lvl1pPr>
              <a:defRPr sz="4000" b="1" i="0">
                <a:solidFill>
                  <a:srgbClr val="032646"/>
                </a:solidFill>
                <a:latin typeface="HelveticaNeueLT Std Blk Cn" panose="020B0604020202020204" pitchFamily="34" charset="0"/>
              </a:defRPr>
            </a:lvl1pPr>
          </a:lstStyle>
          <a:p>
            <a:r>
              <a:rPr lang="en-US" dirty="0"/>
              <a:t>Title Slide Headline with Line Background 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7B8C663-9E22-C516-E008-2C610A425D9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 marL="0" indent="0">
              <a:buNone/>
              <a:defRPr sz="2400" b="1" i="0">
                <a:solidFill>
                  <a:srgbClr val="032646"/>
                </a:solidFill>
                <a:latin typeface="HelveticaNeueLT Std" panose="020B0604020202020204" pitchFamily="34" charset="0"/>
              </a:defRPr>
            </a:lvl1pPr>
            <a:lvl2pPr>
              <a:buClr>
                <a:srgbClr val="032646"/>
              </a:buClr>
              <a:defRPr sz="2000" b="1" i="0">
                <a:solidFill>
                  <a:srgbClr val="032646"/>
                </a:solidFill>
                <a:latin typeface="HelveticaNeueLT Std" panose="020B0604020202020204" pitchFamily="34" charset="0"/>
              </a:defRPr>
            </a:lvl2pPr>
            <a:lvl3pPr>
              <a:defRPr sz="1800" b="0" i="0">
                <a:solidFill>
                  <a:srgbClr val="032646"/>
                </a:solidFill>
                <a:latin typeface="HelveticaNeueLT Std" panose="020B0604020202020204" pitchFamily="34" charset="0"/>
              </a:defRPr>
            </a:lvl3pPr>
            <a:lvl4pPr>
              <a:defRPr sz="1600" b="0" i="0">
                <a:solidFill>
                  <a:srgbClr val="032646"/>
                </a:solidFill>
                <a:latin typeface="HelveticaNeueLT Std" panose="020B0604020202020204" pitchFamily="34" charset="0"/>
              </a:defRPr>
            </a:lvl4pPr>
            <a:lvl5pPr>
              <a:defRPr sz="1400" b="0" i="0">
                <a:solidFill>
                  <a:srgbClr val="032646"/>
                </a:solidFill>
                <a:latin typeface="HelveticaNeueLT Std" panose="020B0604020202020204" pitchFamily="34" charset="0"/>
              </a:defRPr>
            </a:lvl5pPr>
          </a:lstStyle>
          <a:p>
            <a:pPr lvl="0"/>
            <a:r>
              <a:rPr lang="en-US" dirty="0"/>
              <a:t>First Level Subhead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269773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22E3A6A-438B-CC23-CE80-C8BF6398590E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990600" y="1825625"/>
            <a:ext cx="4876801" cy="4351338"/>
          </a:xfrm>
        </p:spPr>
        <p:txBody>
          <a:bodyPr/>
          <a:lstStyle>
            <a:lvl1pPr marL="0" indent="0">
              <a:buNone/>
              <a:defRPr sz="2400" b="1" i="0">
                <a:solidFill>
                  <a:srgbClr val="032646"/>
                </a:solidFill>
                <a:latin typeface="HelveticaNeueLT Std" panose="020B0604020202020204" pitchFamily="34" charset="0"/>
              </a:defRPr>
            </a:lvl1pPr>
            <a:lvl2pPr>
              <a:buClr>
                <a:srgbClr val="032646"/>
              </a:buClr>
              <a:defRPr sz="2000" b="1" i="0">
                <a:solidFill>
                  <a:srgbClr val="032646"/>
                </a:solidFill>
                <a:latin typeface="HelveticaNeueLT Std" panose="020B0604020202020204" pitchFamily="34" charset="0"/>
              </a:defRPr>
            </a:lvl2pPr>
            <a:lvl3pPr>
              <a:defRPr sz="1800" b="0" i="0">
                <a:solidFill>
                  <a:srgbClr val="032646"/>
                </a:solidFill>
                <a:latin typeface="HelveticaNeueLT Std" panose="020B0604020202020204" pitchFamily="34" charset="0"/>
              </a:defRPr>
            </a:lvl3pPr>
            <a:lvl4pPr>
              <a:defRPr sz="1600" b="0" i="0">
                <a:solidFill>
                  <a:srgbClr val="032646"/>
                </a:solidFill>
                <a:latin typeface="HelveticaNeueLT Std" panose="020B0604020202020204" pitchFamily="34" charset="0"/>
              </a:defRPr>
            </a:lvl4pPr>
            <a:lvl5pPr>
              <a:defRPr sz="1400" b="0" i="0">
                <a:solidFill>
                  <a:srgbClr val="032646"/>
                </a:solidFill>
                <a:latin typeface="HelveticaNeueLT Std" panose="020B0604020202020204" pitchFamily="34" charset="0"/>
              </a:defRPr>
            </a:lvl5pPr>
          </a:lstStyle>
          <a:p>
            <a:pPr lvl="0"/>
            <a:r>
              <a:rPr lang="en-US" dirty="0"/>
              <a:t>First Level Subhead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5493AE6-B6BF-B767-AE21-C12A9F6EA7C5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248400" y="1824379"/>
            <a:ext cx="4876801" cy="4351338"/>
          </a:xfrm>
        </p:spPr>
        <p:txBody>
          <a:bodyPr/>
          <a:lstStyle>
            <a:lvl1pPr marL="0" indent="0">
              <a:buNone/>
              <a:defRPr sz="2400" b="1" i="0">
                <a:solidFill>
                  <a:srgbClr val="032646"/>
                </a:solidFill>
                <a:latin typeface="HelveticaNeueLT Std" panose="020B0604020202020204" pitchFamily="34" charset="0"/>
              </a:defRPr>
            </a:lvl1pPr>
            <a:lvl2pPr>
              <a:buClr>
                <a:srgbClr val="032646"/>
              </a:buClr>
              <a:defRPr sz="2000" b="1" i="0">
                <a:solidFill>
                  <a:srgbClr val="032646"/>
                </a:solidFill>
                <a:latin typeface="HelveticaNeueLT Std" panose="020B0604020202020204" pitchFamily="34" charset="0"/>
              </a:defRPr>
            </a:lvl2pPr>
            <a:lvl3pPr>
              <a:defRPr sz="1800" b="0" i="0">
                <a:solidFill>
                  <a:srgbClr val="032646"/>
                </a:solidFill>
                <a:latin typeface="HelveticaNeueLT Std" panose="020B0604020202020204" pitchFamily="34" charset="0"/>
              </a:defRPr>
            </a:lvl3pPr>
            <a:lvl4pPr>
              <a:defRPr sz="1600" b="0" i="0">
                <a:solidFill>
                  <a:srgbClr val="032646"/>
                </a:solidFill>
                <a:latin typeface="HelveticaNeueLT Std" panose="020B0604020202020204" pitchFamily="34" charset="0"/>
              </a:defRPr>
            </a:lvl4pPr>
            <a:lvl5pPr>
              <a:defRPr sz="1400" b="0" i="0">
                <a:solidFill>
                  <a:srgbClr val="032646"/>
                </a:solidFill>
                <a:latin typeface="HelveticaNeueLT Std" panose="020B0604020202020204" pitchFamily="34" charset="0"/>
              </a:defRPr>
            </a:lvl5pPr>
          </a:lstStyle>
          <a:p>
            <a:pPr lvl="0"/>
            <a:r>
              <a:rPr lang="en-US" dirty="0"/>
              <a:t>First Level Subhead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A35CC2-A69A-3163-1E76-E66EC31799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90600" y="365125"/>
            <a:ext cx="10515600" cy="1325563"/>
          </a:xfrm>
        </p:spPr>
        <p:txBody>
          <a:bodyPr>
            <a:normAutofit/>
          </a:bodyPr>
          <a:lstStyle>
            <a:lvl1pPr>
              <a:defRPr sz="4000" b="1" i="0">
                <a:solidFill>
                  <a:srgbClr val="032646"/>
                </a:solidFill>
                <a:latin typeface="HelveticaNeueLT Std Blk Cn" panose="020B0604020202020204" pitchFamily="34" charset="0"/>
              </a:defRPr>
            </a:lvl1pPr>
          </a:lstStyle>
          <a:p>
            <a:r>
              <a:rPr lang="en-US" dirty="0"/>
              <a:t>Title Slide Headline with Line Background </a:t>
            </a:r>
          </a:p>
        </p:txBody>
      </p:sp>
    </p:spTree>
    <p:extLst>
      <p:ext uri="{BB962C8B-B14F-4D97-AF65-F5344CB8AC3E}">
        <p14:creationId xmlns:p14="http://schemas.microsoft.com/office/powerpoint/2010/main" val="347399877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D8F6C414-F4D5-96ED-3C5A-F9DCE7361A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>
            <a:lvl1pPr>
              <a:defRPr sz="4000" b="1" i="0">
                <a:solidFill>
                  <a:srgbClr val="E7AA28"/>
                </a:solidFill>
                <a:latin typeface="HelveticaNeueLT Std Blk Cn" panose="020B0604020202020204" pitchFamily="34" charset="0"/>
              </a:defRPr>
            </a:lvl1pPr>
          </a:lstStyle>
          <a:p>
            <a:r>
              <a:rPr lang="en-US" dirty="0"/>
              <a:t>Title Slide Headline with Line Background 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BC1EAC0-85EA-C3FE-01A7-E2A84898233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 marL="0" indent="0">
              <a:buNone/>
              <a:defRPr sz="2400" b="1" i="0">
                <a:solidFill>
                  <a:srgbClr val="E7AA28"/>
                </a:solidFill>
                <a:latin typeface="HelveticaNeueLT Std" panose="020B0604020202020204" pitchFamily="34" charset="0"/>
              </a:defRPr>
            </a:lvl1pPr>
            <a:lvl2pPr>
              <a:buClr>
                <a:srgbClr val="E7AA28"/>
              </a:buClr>
              <a:defRPr sz="2000" b="1" i="0">
                <a:solidFill>
                  <a:schemeClr val="bg1"/>
                </a:solidFill>
                <a:latin typeface="HelveticaNeueLT Std" panose="020B0604020202020204" pitchFamily="34" charset="0"/>
              </a:defRPr>
            </a:lvl2pPr>
            <a:lvl3pPr>
              <a:defRPr sz="18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3pPr>
            <a:lvl4pPr>
              <a:defRPr sz="16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4pPr>
            <a:lvl5pPr>
              <a:defRPr sz="14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5pPr>
          </a:lstStyle>
          <a:p>
            <a:pPr lvl="0"/>
            <a:r>
              <a:rPr lang="en-US" dirty="0"/>
              <a:t>First Level Subhead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549733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698B22F-4EF7-629C-FCE1-4269D28CF443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990600" y="1825625"/>
            <a:ext cx="4876801" cy="4351338"/>
          </a:xfrm>
        </p:spPr>
        <p:txBody>
          <a:bodyPr/>
          <a:lstStyle>
            <a:lvl1pPr marL="0" indent="0">
              <a:buNone/>
              <a:defRPr sz="2400" b="1" i="0">
                <a:solidFill>
                  <a:srgbClr val="E7AA28"/>
                </a:solidFill>
                <a:latin typeface="HelveticaNeueLT Std" panose="020B0604020202020204" pitchFamily="34" charset="0"/>
              </a:defRPr>
            </a:lvl1pPr>
            <a:lvl2pPr>
              <a:buClr>
                <a:srgbClr val="E7AA28"/>
              </a:buClr>
              <a:defRPr sz="2000" b="1" i="0">
                <a:solidFill>
                  <a:schemeClr val="bg1"/>
                </a:solidFill>
                <a:latin typeface="HelveticaNeueLT Std" panose="020B0604020202020204" pitchFamily="34" charset="0"/>
              </a:defRPr>
            </a:lvl2pPr>
            <a:lvl3pPr>
              <a:defRPr sz="18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3pPr>
            <a:lvl4pPr>
              <a:defRPr sz="16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4pPr>
            <a:lvl5pPr>
              <a:defRPr sz="14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5pPr>
          </a:lstStyle>
          <a:p>
            <a:pPr lvl="0"/>
            <a:r>
              <a:rPr lang="en-US" dirty="0"/>
              <a:t>First Level Subhead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CAEE4D5F-F3B6-3645-3CED-A310AA7563B2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248400" y="1824379"/>
            <a:ext cx="4876801" cy="4351338"/>
          </a:xfrm>
        </p:spPr>
        <p:txBody>
          <a:bodyPr/>
          <a:lstStyle>
            <a:lvl1pPr marL="0" indent="0">
              <a:buNone/>
              <a:defRPr sz="2400" b="1" i="0">
                <a:solidFill>
                  <a:srgbClr val="E7AA28"/>
                </a:solidFill>
                <a:latin typeface="HelveticaNeueLT Std" panose="020B0604020202020204" pitchFamily="34" charset="0"/>
              </a:defRPr>
            </a:lvl1pPr>
            <a:lvl2pPr>
              <a:buClr>
                <a:srgbClr val="E7AA28"/>
              </a:buClr>
              <a:defRPr sz="2000" b="1" i="0">
                <a:solidFill>
                  <a:schemeClr val="bg1"/>
                </a:solidFill>
                <a:latin typeface="HelveticaNeueLT Std" panose="020B0604020202020204" pitchFamily="34" charset="0"/>
              </a:defRPr>
            </a:lvl2pPr>
            <a:lvl3pPr>
              <a:defRPr sz="18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3pPr>
            <a:lvl4pPr>
              <a:defRPr sz="16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4pPr>
            <a:lvl5pPr>
              <a:defRPr sz="14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5pPr>
          </a:lstStyle>
          <a:p>
            <a:pPr lvl="0"/>
            <a:r>
              <a:rPr lang="en-US" dirty="0"/>
              <a:t>First Level Subhead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E6A15B0-D543-FB90-AD7A-514BE7587E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90600" y="365125"/>
            <a:ext cx="10515600" cy="1325563"/>
          </a:xfrm>
        </p:spPr>
        <p:txBody>
          <a:bodyPr>
            <a:normAutofit/>
          </a:bodyPr>
          <a:lstStyle>
            <a:lvl1pPr>
              <a:defRPr sz="4000" b="1" i="0">
                <a:solidFill>
                  <a:srgbClr val="E7AA28"/>
                </a:solidFill>
                <a:latin typeface="HelveticaNeueLT Std Blk Cn" panose="020B0604020202020204" pitchFamily="34" charset="0"/>
              </a:defRPr>
            </a:lvl1pPr>
          </a:lstStyle>
          <a:p>
            <a:r>
              <a:rPr lang="en-US" dirty="0"/>
              <a:t>Title Slide Headline with Line Background </a:t>
            </a:r>
          </a:p>
        </p:txBody>
      </p:sp>
    </p:spTree>
    <p:extLst>
      <p:ext uri="{BB962C8B-B14F-4D97-AF65-F5344CB8AC3E}">
        <p14:creationId xmlns:p14="http://schemas.microsoft.com/office/powerpoint/2010/main" val="399533694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510990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F03B98-9DB2-3E48-F62F-D6660B06BD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35758E8-1C82-BFE8-E494-76A0F357E8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A0890A-BAB8-BFF3-E448-4BAA75F71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6E060-F125-9148-B29B-66CDF700BDE9}" type="datetimeFigureOut">
              <a:rPr lang="en-US" smtClean="0"/>
              <a:t>10/14/22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4BE5B3-7B6B-5553-33A7-ACC22BB71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362285-52A3-5ED8-C7C4-02FA56F87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A2871-2F2B-DD49-831B-D50997BB6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99548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FBB402-8560-42A1-0868-7A690ED619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B9D928-BDD1-E1DB-B990-E094D0BFFE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AC5374-6126-6BF6-B0A8-01D151814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6E060-F125-9148-B29B-66CDF700BDE9}" type="datetimeFigureOut">
              <a:rPr lang="en-US" smtClean="0"/>
              <a:t>10/14/22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CE36EE-FBA3-9E26-6FD0-4A904B156C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E2A9B2-8FB9-6BD0-B3EA-B8C3D1CB8D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A2871-2F2B-DD49-831B-D50997BB6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47282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FBB375-8D6F-BB7D-8487-FF32B6EED4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605FF4-74BE-5E01-18A3-A8B92E6FE3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756511-9887-75B2-464F-BD9D6AB454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7F3DCD-A13E-E6E0-6DDA-C11FE1AD3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6E060-F125-9148-B29B-66CDF700BDE9}" type="datetimeFigureOut">
              <a:rPr lang="en-US" smtClean="0"/>
              <a:t>10/14/22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04D5E2-EC30-BEE6-ACDE-7781E414EF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F420A7-501B-1C8A-C045-21A1FC3D02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A2871-2F2B-DD49-831B-D50997BB6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6896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3C36C7E-2490-3CCE-E49E-E80F3A64549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72640" y="2011522"/>
            <a:ext cx="9144000" cy="268239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ts val="6000"/>
              </a:lnSpc>
              <a:defRPr sz="6600" b="1" i="0">
                <a:solidFill>
                  <a:srgbClr val="032646"/>
                </a:solidFill>
                <a:latin typeface="HelveticaNeueLT Std Blk Cn" panose="020B0604020202020204" pitchFamily="34" charset="0"/>
              </a:defRPr>
            </a:lvl1pPr>
          </a:lstStyle>
          <a:p>
            <a:r>
              <a:rPr lang="en-US" dirty="0"/>
              <a:t>TITLE HERE</a:t>
            </a:r>
            <a:br>
              <a:rPr lang="en-US" dirty="0"/>
            </a:br>
            <a:r>
              <a:rPr lang="en-US" dirty="0"/>
              <a:t>SECOND LINE FOR TITLE</a:t>
            </a:r>
            <a:br>
              <a:rPr lang="en-US" dirty="0"/>
            </a:br>
            <a:endParaRPr lang="en-US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1122FD17-918D-0A2C-FDDB-E69B074D89F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072640" y="404907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1" i="0">
                <a:solidFill>
                  <a:schemeClr val="bg1"/>
                </a:solidFill>
                <a:latin typeface="HelveticaNeueLT Std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Subhead Title Here </a:t>
            </a:r>
          </a:p>
        </p:txBody>
      </p:sp>
    </p:spTree>
    <p:extLst>
      <p:ext uri="{BB962C8B-B14F-4D97-AF65-F5344CB8AC3E}">
        <p14:creationId xmlns:p14="http://schemas.microsoft.com/office/powerpoint/2010/main" val="151990180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366E83-3AE9-8A84-3F77-0F2A6F845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FA1852-A1D1-E843-A303-440187F990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DF5E62-5D04-19E5-58DD-93EE6BE04B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E045067-3CF7-0D1E-D861-56C0358EBF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C5E9AF1-DBEB-E02C-6181-3E36507FC63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B6DB016-A927-F537-150F-BE70A9B1B1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6E060-F125-9148-B29B-66CDF700BDE9}" type="datetimeFigureOut">
              <a:rPr lang="en-US" smtClean="0"/>
              <a:t>10/14/22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67E3CA9-8DA8-5736-D10D-2D46B05F2E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FCB0B49-2DF3-2C94-44FE-7E2E1F71AB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A2871-2F2B-DD49-831B-D50997BB6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0989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B170F3F3-FD68-2DFB-E106-12079071A8D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72640" y="2011522"/>
            <a:ext cx="9144000" cy="268239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ts val="6000"/>
              </a:lnSpc>
              <a:defRPr sz="6600" b="1" i="0">
                <a:solidFill>
                  <a:srgbClr val="032646"/>
                </a:solidFill>
                <a:latin typeface="HelveticaNeueLT Std Blk Cn" panose="020B0604020202020204" pitchFamily="34" charset="0"/>
              </a:defRPr>
            </a:lvl1pPr>
          </a:lstStyle>
          <a:p>
            <a:r>
              <a:rPr lang="en-US" dirty="0"/>
              <a:t>TITLE HERE</a:t>
            </a:r>
            <a:br>
              <a:rPr lang="en-US" dirty="0"/>
            </a:br>
            <a:r>
              <a:rPr lang="en-US" dirty="0"/>
              <a:t>SECOND LINE FOR TITLE</a:t>
            </a:r>
            <a:br>
              <a:rPr lang="en-US" dirty="0"/>
            </a:br>
            <a:endParaRPr lang="en-US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BCDA09A1-1DB2-BAD4-58B1-D635BC1DDC0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072640" y="404907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1" i="0">
                <a:solidFill>
                  <a:schemeClr val="bg1"/>
                </a:solidFill>
                <a:latin typeface="HelveticaNeueLT Std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Subhead Title Here </a:t>
            </a:r>
          </a:p>
        </p:txBody>
      </p:sp>
    </p:spTree>
    <p:extLst>
      <p:ext uri="{BB962C8B-B14F-4D97-AF65-F5344CB8AC3E}">
        <p14:creationId xmlns:p14="http://schemas.microsoft.com/office/powerpoint/2010/main" val="33951223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1C8AEF-12EF-9E4D-44CE-4860EC5325B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72640" y="2011522"/>
            <a:ext cx="9144000" cy="268239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ts val="6000"/>
              </a:lnSpc>
              <a:defRPr sz="6600" b="1" i="0">
                <a:solidFill>
                  <a:srgbClr val="E7AA28"/>
                </a:solidFill>
                <a:latin typeface="HelveticaNeueLT Std Blk Cn" panose="020B0604020202020204" pitchFamily="34" charset="0"/>
              </a:defRPr>
            </a:lvl1pPr>
          </a:lstStyle>
          <a:p>
            <a:r>
              <a:rPr lang="en-US" dirty="0"/>
              <a:t>TITLE HERE</a:t>
            </a:r>
            <a:br>
              <a:rPr lang="en-US" dirty="0"/>
            </a:br>
            <a:r>
              <a:rPr lang="en-US" dirty="0"/>
              <a:t>SECOND LINE FOR TITLE</a:t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167CB78-2DA0-FC28-97F1-C4C2698A3B8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072640" y="404907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1" i="0">
                <a:solidFill>
                  <a:schemeClr val="bg1"/>
                </a:solidFill>
                <a:latin typeface="HelveticaNeueLT Std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Subhead Title Here </a:t>
            </a:r>
          </a:p>
        </p:txBody>
      </p:sp>
    </p:spTree>
    <p:extLst>
      <p:ext uri="{BB962C8B-B14F-4D97-AF65-F5344CB8AC3E}">
        <p14:creationId xmlns:p14="http://schemas.microsoft.com/office/powerpoint/2010/main" val="1982774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31C920-2FB9-1DE9-CFCD-B43BC764A9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4000" b="1" i="0">
                <a:solidFill>
                  <a:srgbClr val="E7AA28"/>
                </a:solidFill>
                <a:latin typeface="HelveticaNeueLT Std Blk Cn" panose="020B0604020202020204" pitchFamily="34" charset="0"/>
              </a:defRPr>
            </a:lvl1pPr>
          </a:lstStyle>
          <a:p>
            <a:r>
              <a:rPr lang="en-US" dirty="0"/>
              <a:t>Title Slide Headline with Topo Background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35C43A-9069-151A-39A0-76F34A83AD6B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0" indent="0">
              <a:buNone/>
              <a:defRPr sz="2400" b="1" i="0">
                <a:solidFill>
                  <a:srgbClr val="E7AA28"/>
                </a:solidFill>
                <a:latin typeface="HelveticaNeueLT Std" panose="020B0604020202020204" pitchFamily="34" charset="0"/>
              </a:defRPr>
            </a:lvl1pPr>
            <a:lvl2pPr>
              <a:buClr>
                <a:srgbClr val="E7AA28"/>
              </a:buClr>
              <a:defRPr sz="20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2pPr>
            <a:lvl3pPr>
              <a:defRPr sz="18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3pPr>
            <a:lvl4pPr>
              <a:defRPr sz="16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4pPr>
            <a:lvl5pPr>
              <a:defRPr sz="14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5pPr>
          </a:lstStyle>
          <a:p>
            <a:pPr lvl="0"/>
            <a:r>
              <a:rPr lang="en-US" dirty="0"/>
              <a:t>First Level Subhead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771317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B413B85-3FF8-89DE-EDF0-B4FEEDB099D3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990600" y="1825625"/>
            <a:ext cx="4876801" cy="4351338"/>
          </a:xfrm>
        </p:spPr>
        <p:txBody>
          <a:bodyPr/>
          <a:lstStyle>
            <a:lvl1pPr marL="0" indent="0">
              <a:buNone/>
              <a:defRPr sz="2400" b="1" i="0">
                <a:solidFill>
                  <a:srgbClr val="E7AA28"/>
                </a:solidFill>
                <a:latin typeface="HelveticaNeueLT Std" panose="020B0604020202020204" pitchFamily="34" charset="0"/>
              </a:defRPr>
            </a:lvl1pPr>
            <a:lvl2pPr>
              <a:buClr>
                <a:srgbClr val="E7AA28"/>
              </a:buClr>
              <a:defRPr sz="2000" b="1" i="0">
                <a:solidFill>
                  <a:schemeClr val="bg1"/>
                </a:solidFill>
                <a:latin typeface="HelveticaNeueLT Std" panose="020B0604020202020204" pitchFamily="34" charset="0"/>
              </a:defRPr>
            </a:lvl2pPr>
            <a:lvl3pPr>
              <a:defRPr sz="18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3pPr>
            <a:lvl4pPr>
              <a:defRPr sz="16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4pPr>
            <a:lvl5pPr>
              <a:defRPr sz="14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5pPr>
          </a:lstStyle>
          <a:p>
            <a:pPr lvl="0"/>
            <a:r>
              <a:rPr lang="en-US" dirty="0"/>
              <a:t>First Level Subhead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1A24FB50-B009-6611-2AE2-68B768A421C1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248400" y="1824379"/>
            <a:ext cx="4876801" cy="4351338"/>
          </a:xfrm>
        </p:spPr>
        <p:txBody>
          <a:bodyPr/>
          <a:lstStyle>
            <a:lvl1pPr marL="0" indent="0">
              <a:buNone/>
              <a:defRPr sz="2400" b="1" i="0">
                <a:solidFill>
                  <a:srgbClr val="E7AA28"/>
                </a:solidFill>
                <a:latin typeface="HelveticaNeueLT Std" panose="020B0604020202020204" pitchFamily="34" charset="0"/>
              </a:defRPr>
            </a:lvl1pPr>
            <a:lvl2pPr>
              <a:buClr>
                <a:srgbClr val="E7AA28"/>
              </a:buClr>
              <a:defRPr sz="2000" b="1" i="0">
                <a:solidFill>
                  <a:schemeClr val="bg1"/>
                </a:solidFill>
                <a:latin typeface="HelveticaNeueLT Std" panose="020B0604020202020204" pitchFamily="34" charset="0"/>
              </a:defRPr>
            </a:lvl2pPr>
            <a:lvl3pPr>
              <a:defRPr sz="18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3pPr>
            <a:lvl4pPr>
              <a:defRPr sz="16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4pPr>
            <a:lvl5pPr>
              <a:defRPr sz="14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5pPr>
          </a:lstStyle>
          <a:p>
            <a:pPr lvl="0"/>
            <a:r>
              <a:rPr lang="en-US" dirty="0"/>
              <a:t>First Level Subhead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74DFC7-A120-603F-FF72-32F93AE7D7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90600" y="365125"/>
            <a:ext cx="10515600" cy="1325563"/>
          </a:xfrm>
        </p:spPr>
        <p:txBody>
          <a:bodyPr>
            <a:normAutofit/>
          </a:bodyPr>
          <a:lstStyle>
            <a:lvl1pPr>
              <a:defRPr sz="4000" b="1" i="0">
                <a:solidFill>
                  <a:srgbClr val="E7AA28"/>
                </a:solidFill>
                <a:latin typeface="HelveticaNeueLT Std Blk Cn" panose="020B0604020202020204" pitchFamily="34" charset="0"/>
              </a:defRPr>
            </a:lvl1pPr>
          </a:lstStyle>
          <a:p>
            <a:r>
              <a:rPr lang="en-US" dirty="0"/>
              <a:t>Title Slide Headline with Topo Background </a:t>
            </a:r>
          </a:p>
        </p:txBody>
      </p:sp>
    </p:spTree>
    <p:extLst>
      <p:ext uri="{BB962C8B-B14F-4D97-AF65-F5344CB8AC3E}">
        <p14:creationId xmlns:p14="http://schemas.microsoft.com/office/powerpoint/2010/main" val="17915936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78A8D4FC-7DCA-A461-DEDB-25A91F7B74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>
            <a:lvl1pPr>
              <a:defRPr sz="4000" b="1" i="0">
                <a:solidFill>
                  <a:srgbClr val="E7AA28"/>
                </a:solidFill>
                <a:latin typeface="HelveticaNeueLT Std Blk Cn" panose="020B0604020202020204" pitchFamily="34" charset="0"/>
              </a:defRPr>
            </a:lvl1pPr>
          </a:lstStyle>
          <a:p>
            <a:r>
              <a:rPr lang="en-US" dirty="0"/>
              <a:t>Title Slide Headline with Topo Background 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BC735B5-D81D-6AE7-733A-DA96C3A1717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 marL="0" indent="0">
              <a:buNone/>
              <a:defRPr sz="2400" b="1" i="0">
                <a:solidFill>
                  <a:srgbClr val="E7AA28"/>
                </a:solidFill>
                <a:latin typeface="HelveticaNeueLT Std" panose="020B0604020202020204" pitchFamily="34" charset="0"/>
              </a:defRPr>
            </a:lvl1pPr>
            <a:lvl2pPr>
              <a:buClr>
                <a:srgbClr val="E7AA28"/>
              </a:buClr>
              <a:defRPr sz="2000" b="1" i="0">
                <a:solidFill>
                  <a:schemeClr val="bg1"/>
                </a:solidFill>
                <a:latin typeface="HelveticaNeueLT Std" panose="020B0604020202020204" pitchFamily="34" charset="0"/>
              </a:defRPr>
            </a:lvl2pPr>
            <a:lvl3pPr>
              <a:defRPr sz="18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3pPr>
            <a:lvl4pPr>
              <a:defRPr sz="16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4pPr>
            <a:lvl5pPr>
              <a:defRPr sz="14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5pPr>
          </a:lstStyle>
          <a:p>
            <a:pPr lvl="0"/>
            <a:r>
              <a:rPr lang="en-US" dirty="0"/>
              <a:t>First Level Subhead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113707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C5DC7EA-7F1A-1B3D-18C1-524E76B6F941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990600" y="1825625"/>
            <a:ext cx="4876801" cy="4351338"/>
          </a:xfrm>
        </p:spPr>
        <p:txBody>
          <a:bodyPr/>
          <a:lstStyle>
            <a:lvl1pPr marL="0" indent="0">
              <a:buNone/>
              <a:defRPr sz="2400" b="1" i="0">
                <a:solidFill>
                  <a:srgbClr val="E7AA28"/>
                </a:solidFill>
                <a:latin typeface="HelveticaNeueLT Std" panose="020B0604020202020204" pitchFamily="34" charset="0"/>
              </a:defRPr>
            </a:lvl1pPr>
            <a:lvl2pPr>
              <a:buClr>
                <a:srgbClr val="E7AA28"/>
              </a:buClr>
              <a:defRPr sz="2000" b="1" i="0">
                <a:solidFill>
                  <a:schemeClr val="bg1"/>
                </a:solidFill>
                <a:latin typeface="HelveticaNeueLT Std" panose="020B0604020202020204" pitchFamily="34" charset="0"/>
              </a:defRPr>
            </a:lvl2pPr>
            <a:lvl3pPr>
              <a:defRPr sz="18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3pPr>
            <a:lvl4pPr>
              <a:defRPr sz="16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4pPr>
            <a:lvl5pPr>
              <a:defRPr sz="14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5pPr>
          </a:lstStyle>
          <a:p>
            <a:pPr lvl="0"/>
            <a:r>
              <a:rPr lang="en-US" dirty="0"/>
              <a:t>First Level Subhead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EA9F95E-F250-353A-66CF-4B54E54E33A8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248400" y="1824379"/>
            <a:ext cx="4876801" cy="4351338"/>
          </a:xfrm>
        </p:spPr>
        <p:txBody>
          <a:bodyPr/>
          <a:lstStyle>
            <a:lvl1pPr marL="0" indent="0">
              <a:buNone/>
              <a:defRPr sz="2400" b="1" i="0">
                <a:solidFill>
                  <a:srgbClr val="E7AA28"/>
                </a:solidFill>
                <a:latin typeface="HelveticaNeueLT Std" panose="020B0604020202020204" pitchFamily="34" charset="0"/>
              </a:defRPr>
            </a:lvl1pPr>
            <a:lvl2pPr>
              <a:buClr>
                <a:srgbClr val="E7AA28"/>
              </a:buClr>
              <a:defRPr sz="2000" b="1" i="0">
                <a:solidFill>
                  <a:schemeClr val="bg1"/>
                </a:solidFill>
                <a:latin typeface="HelveticaNeueLT Std" panose="020B0604020202020204" pitchFamily="34" charset="0"/>
              </a:defRPr>
            </a:lvl2pPr>
            <a:lvl3pPr>
              <a:defRPr sz="18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3pPr>
            <a:lvl4pPr>
              <a:defRPr sz="16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4pPr>
            <a:lvl5pPr>
              <a:defRPr sz="14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5pPr>
          </a:lstStyle>
          <a:p>
            <a:pPr lvl="0"/>
            <a:r>
              <a:rPr lang="en-US" dirty="0"/>
              <a:t>First Level Subhead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263D0F3-C2ED-B0C7-9E84-1333957F36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90600" y="365125"/>
            <a:ext cx="10515600" cy="1325563"/>
          </a:xfrm>
        </p:spPr>
        <p:txBody>
          <a:bodyPr>
            <a:normAutofit/>
          </a:bodyPr>
          <a:lstStyle>
            <a:lvl1pPr>
              <a:defRPr sz="4000" b="1" i="0">
                <a:solidFill>
                  <a:srgbClr val="E7AA28"/>
                </a:solidFill>
                <a:latin typeface="HelveticaNeueLT Std Blk Cn" panose="020B0604020202020204" pitchFamily="34" charset="0"/>
              </a:defRPr>
            </a:lvl1pPr>
          </a:lstStyle>
          <a:p>
            <a:r>
              <a:rPr lang="en-US" dirty="0"/>
              <a:t>Title Slide Headline with Topo Background </a:t>
            </a:r>
          </a:p>
        </p:txBody>
      </p:sp>
    </p:spTree>
    <p:extLst>
      <p:ext uri="{BB962C8B-B14F-4D97-AF65-F5344CB8AC3E}">
        <p14:creationId xmlns:p14="http://schemas.microsoft.com/office/powerpoint/2010/main" val="4254047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theme" Target="../theme/theme10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0.jpg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1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1.jpg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theme" Target="../theme/theme1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2.jpg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theme" Target="../theme/theme13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3.jpg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theme" Target="../theme/theme14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4.jpg"/></Relationships>
</file>

<file path=ppt/slideMasters/_rels/slideMaster15.xml.rels><?xml version="1.0" encoding="UTF-8" standalone="yes"?>
<Relationships xmlns="http://schemas.openxmlformats.org/package/2006/relationships"><Relationship Id="rId3" Type="http://schemas.openxmlformats.org/officeDocument/2006/relationships/theme" Target="../theme/theme1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5.jpg"/></Relationships>
</file>

<file path=ppt/slideMasters/_rels/slideMaster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theme" Target="../theme/theme16.xml"/><Relationship Id="rId5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theme" Target="../theme/theme7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.jpg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theme" Target="../theme/theme8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8.jpg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theme" Target="../theme/theme9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747D6F4-CFD8-3F44-819B-E3B80D88BE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3E6949-47FA-484A-ADD6-2A76E221EF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324E36-644C-804F-96A9-262D6A79E4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FD9A42-E90F-D647-925D-5F0A3FB990BE}" type="datetimeFigureOut">
              <a:rPr lang="en-US" smtClean="0"/>
              <a:t>10/14/22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913E41-31F8-A542-A885-D21C6BF8D7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76E100-6495-0240-9C43-8AFB991825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BBD2E8-AC1F-0A43-9371-0178E4EDA60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9E755A4F-BA48-7F0C-D258-CE461A5AEC5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423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EFDF02-45A4-8073-577A-7CB4F1636F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DE89B5-E407-5808-D833-1FEEC28B1B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44E172-3EAB-B090-5409-8CE28524D21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1B1FA5-8E8D-A14F-8514-2454691EF20A}" type="datetimeFigureOut">
              <a:rPr lang="en-US" smtClean="0"/>
              <a:t>10/14/22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8EFE0-E481-4ADD-BD6B-89BF9AE2F4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707B82-7E91-B38D-B629-EEB5694CB7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9D756B-3810-CC46-8E2A-EDBEC4ACD5A2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Background pattern&#10;&#10;Description automatically generated">
            <a:extLst>
              <a:ext uri="{FF2B5EF4-FFF2-40B4-BE49-F238E27FC236}">
                <a16:creationId xmlns:a16="http://schemas.microsoft.com/office/drawing/2014/main" id="{A7B18E09-84C6-25DF-7E44-78CA967BA69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309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2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B9989DA-A7BC-F6A2-506C-A6031B670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981EA9-8D6F-71ED-035C-29F7388F5E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0ACEAA-6B0C-6A25-8609-7A28D70C3C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F8F958-D849-B741-A8FE-69516606993F}" type="datetimeFigureOut">
              <a:rPr lang="en-US" smtClean="0"/>
              <a:t>10/14/22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EA8DCA-8E8A-5261-D876-B016193454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2673EA-77D8-A2AB-E8C3-14B9BE3FE0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19EB27-DF98-AB42-9144-55B089B1F173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F1576B4D-A49B-041D-90D2-968E7973397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4721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5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67E9FEC-A225-82FC-F26B-1869837172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CD30FB-AAB6-B289-ACDA-A290D7EB95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AD5D8F-3A51-8ED2-9528-FB960470F11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28F289-7D30-0F44-9F3B-89A4AEDE4E1C}" type="datetimeFigureOut">
              <a:rPr lang="en-US" smtClean="0"/>
              <a:t>10/14/22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43DBB7-F814-2213-84C1-4156210EC8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4BB495-5863-DFDB-B985-0702563236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97B728-0846-9F42-B6BF-C6DD52F7FC65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6F8303F0-773D-8C30-0E3E-7CF633229B9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624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0F2239B-D4AB-B494-8A12-F45826DF84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A5E06B-B89A-27F9-F51B-430DF9071B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38F81D-C575-1029-1BB7-70EBC4556A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A9A39B-342C-C647-881C-0D751AE3422A}" type="datetimeFigureOut">
              <a:rPr lang="en-US" smtClean="0"/>
              <a:t>10/14/22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304E32-B9E5-BE1C-B675-3704DD48BB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B1C991-8B46-3312-877E-E2791431F1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CA35CE-4DCA-E24D-B683-61645E074D10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Background pattern&#10;&#10;Description automatically generated">
            <a:extLst>
              <a:ext uri="{FF2B5EF4-FFF2-40B4-BE49-F238E27FC236}">
                <a16:creationId xmlns:a16="http://schemas.microsoft.com/office/drawing/2014/main" id="{92938088-68C3-3C18-BD3E-6FD6965EBC5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597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5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91A465F-227A-43CD-D39E-4FB4E6AC1D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C420F2-0291-EA29-C65C-23F68E5E7E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A5BE53-C911-A0A4-1CFD-76E14182E6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A16E99-B51F-5F4C-B3F0-C81F009AD764}" type="datetimeFigureOut">
              <a:rPr lang="en-US" smtClean="0"/>
              <a:t>10/14/22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D875D8-988E-ABC6-ACC6-C66DEA04F8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795BD2-5D2A-13BB-8F90-73D7D6EA7C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CA115C-C0E4-2846-AD1E-6F949362714B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Polygon&#10;&#10;Description automatically generated with medium confidence">
            <a:extLst>
              <a:ext uri="{FF2B5EF4-FFF2-40B4-BE49-F238E27FC236}">
                <a16:creationId xmlns:a16="http://schemas.microsoft.com/office/drawing/2014/main" id="{71AF0206-4FF3-6B51-CBCE-3083982C1C6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382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4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FEA7820-F94F-8F26-97F4-D8AB65D8CF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BC34F6-808E-1C57-FEFF-D2CF64BE89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B9B74B-DE51-0CA5-C20C-4091EFCBDA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6F2FAA-A40B-4748-B3E7-6A5CAB9A3F35}" type="datetimeFigureOut">
              <a:rPr lang="en-US" smtClean="0"/>
              <a:t>10/14/22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E859AE-5B2E-F503-A3D0-437B8C3DEA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0DD26F-642E-F87D-DB09-5A0DDA8F51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B382F5-11EF-084F-A72E-B822AED40A88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picture containing engineering drawing&#10;&#10;Description automatically generated">
            <a:extLst>
              <a:ext uri="{FF2B5EF4-FFF2-40B4-BE49-F238E27FC236}">
                <a16:creationId xmlns:a16="http://schemas.microsoft.com/office/drawing/2014/main" id="{7CBCA22E-EA93-74DF-4CD7-5202272092F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197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5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C91D266-570F-6F86-45B9-12FF296289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61C591-8982-3238-284B-983D89EE70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A3B46-6C47-57E7-B396-3C13C0DE05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26E060-F125-9148-B29B-66CDF700BDE9}" type="datetimeFigureOut">
              <a:rPr lang="en-US" smtClean="0"/>
              <a:t>10/14/22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4DDC63-686A-040F-7277-2A87A3A668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DD7743-ADA9-A2CB-EB8E-C9E5DEF7B5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BA2871-2F2B-DD49-831B-D50997BB6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897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47" r:id="rId2"/>
    <p:sldLayoutId id="2147483748" r:id="rId3"/>
    <p:sldLayoutId id="2147483750" r:id="rId4"/>
    <p:sldLayoutId id="2147483751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Graphical user interface&#10;&#10;Description automatically generated">
            <a:extLst>
              <a:ext uri="{FF2B5EF4-FFF2-40B4-BE49-F238E27FC236}">
                <a16:creationId xmlns:a16="http://schemas.microsoft.com/office/drawing/2014/main" id="{9EE32CB5-6C53-6651-3FCE-34815A3B7D7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964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9C85B23-AD03-412E-17E5-1276F90C7C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32DD83-F1C5-3F7E-7E19-949387B253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D1510F-3EBB-0869-B98F-30B8353085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096AA4-4877-D647-8126-41351CECDE7D}" type="datetimeFigureOut">
              <a:rPr lang="en-US" smtClean="0"/>
              <a:t>10/14/22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809A59-1DEF-94D4-C067-4882326E5E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557470-4C8E-0A4D-B112-013D54E6B3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453983-10E6-E740-A9B9-225F6898905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Graphical user interface&#10;&#10;Description automatically generated">
            <a:extLst>
              <a:ext uri="{FF2B5EF4-FFF2-40B4-BE49-F238E27FC236}">
                <a16:creationId xmlns:a16="http://schemas.microsoft.com/office/drawing/2014/main" id="{A4FF0990-4AD4-9912-786D-621E0DE1E61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814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978A636-C065-1C98-8101-FC07CB8265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DDE400-D3E8-94E8-1140-A786BE60FF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296BB2-4966-7B32-6A51-6F1966F59F6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3327C4-BD39-C648-B64C-A0F27043686F}" type="datetimeFigureOut">
              <a:rPr lang="en-US" smtClean="0"/>
              <a:t>10/14/22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41E6DD-D53C-4A9A-8BB5-C12B7A644C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B6B942-5132-33C6-7B7C-403CDFD2B0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A37904-18E7-3748-8FE8-C03212128D9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Graphical user interface, text&#10;&#10;Description automatically generated with medium confidence">
            <a:extLst>
              <a:ext uri="{FF2B5EF4-FFF2-40B4-BE49-F238E27FC236}">
                <a16:creationId xmlns:a16="http://schemas.microsoft.com/office/drawing/2014/main" id="{E4A36D2C-F001-4E73-E173-0C64AD9C10B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684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D3D8A17-254C-72B0-78EA-2AEC428988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4BC474-CC5F-4752-3852-2F4B301349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89D202-2B46-ACBD-19AB-EEDFABB565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F13C96-A9B1-164E-A4A4-586860B30070}" type="datetimeFigureOut">
              <a:rPr lang="en-US" smtClean="0"/>
              <a:t>10/14/22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D11156-F03E-9269-0542-45DD846AD4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4EDFEA-D453-5DA5-D225-B18E6CEFEA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251C80-DEBE-294C-90D9-6B40D1F621A9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97CAD222-F818-4CB0-9C2A-E43D459D17C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5819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6BEDF4C-08BA-BBC4-B7C0-FE20D2CE05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5D82C5-1347-E46B-0390-F90C47F698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3535A8-0634-AF7B-27A7-A98574F292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5DE86D-FE80-1A4B-AC78-DD95CA27B9B5}" type="datetimeFigureOut">
              <a:rPr lang="en-US" smtClean="0"/>
              <a:t>10/14/22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24DB97-2384-6EE3-B5D4-85BA496EEE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B2B6A1-5598-730B-69DA-25AD02F353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616C12-61A2-C746-BB13-FA2F257F8622}" type="slidenum">
              <a:rPr lang="en-US" smtClean="0"/>
              <a:t>‹#›</a:t>
            </a:fld>
            <a:endParaRPr lang="en-US"/>
          </a:p>
        </p:txBody>
      </p:sp>
      <p:pic>
        <p:nvPicPr>
          <p:cNvPr id="18" name="Picture 17" descr="Background pattern&#10;&#10;Description automatically generated">
            <a:extLst>
              <a:ext uri="{FF2B5EF4-FFF2-40B4-BE49-F238E27FC236}">
                <a16:creationId xmlns:a16="http://schemas.microsoft.com/office/drawing/2014/main" id="{C0A2F9C5-816D-BA6F-6D51-B294497368F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1717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7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6C37864-1A18-14C5-E661-125EF9CBA8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B03E13-E903-B0E0-AE02-197D622CFB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05C9C7-1736-19D9-46D5-D37045BE7D9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8E3EC9-C0E6-A640-9F33-98126AEEED8A}" type="datetimeFigureOut">
              <a:rPr lang="en-US" smtClean="0"/>
              <a:t>10/14/22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F51B9A-AFB8-178F-3EF2-25C30E46F5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D30409-5D0B-4D85-FF5E-714C97DD9C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A9740B-43ED-7743-9363-D5957A7D42E6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Background pattern&#10;&#10;Description automatically generated">
            <a:extLst>
              <a:ext uri="{FF2B5EF4-FFF2-40B4-BE49-F238E27FC236}">
                <a16:creationId xmlns:a16="http://schemas.microsoft.com/office/drawing/2014/main" id="{8303AEAE-72DD-0105-CCDB-962FD3539F7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114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5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455EE49-0815-82CC-2314-56A2E9507A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C322DA-52CE-9AA9-9B02-08E8B8CCA5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0B18D9-16E0-6B6A-2D75-536474200FE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C56DF7-62F2-2B46-B3E9-9FEAEDCCFC8E}" type="datetimeFigureOut">
              <a:rPr lang="en-US" smtClean="0"/>
              <a:t>10/14/22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BB0309-3915-C2C3-1AA8-359BC13D90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7CEB50-0AB2-1D13-F9A9-5A7B14F9D4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2EE47C-CA15-0544-8BB4-FDD80FFA772F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Background pattern&#10;&#10;Description automatically generated">
            <a:extLst>
              <a:ext uri="{FF2B5EF4-FFF2-40B4-BE49-F238E27FC236}">
                <a16:creationId xmlns:a16="http://schemas.microsoft.com/office/drawing/2014/main" id="{5FC0DDB2-1DA5-6D4B-D470-960191C5C4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8388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1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E0394CC-B1ED-27FA-F6EC-960CAB57B3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ACD273-4F8E-5569-BB49-C3717B9918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C043A8-10B6-C406-4082-16E2007F47E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893FD4-701E-7C4A-849D-F6E2BD0CD550}" type="datetimeFigureOut">
              <a:rPr lang="en-US" smtClean="0"/>
              <a:t>10/14/22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6F3CEB-F17D-8DDB-5596-11B4887333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0E172A-068C-919F-9F5D-6845012D0A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E2E0F7-2C97-6941-AE9A-EE446264BE39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Background pattern&#10;&#10;Description automatically generated">
            <a:extLst>
              <a:ext uri="{FF2B5EF4-FFF2-40B4-BE49-F238E27FC236}">
                <a16:creationId xmlns:a16="http://schemas.microsoft.com/office/drawing/2014/main" id="{918B90E1-A70E-1DAD-AE41-BFB43822A15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361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5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B5073D-A581-0E71-CB2C-BA1190D3AC2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FA2E59A-546B-0954-FADF-CB43A2C6617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1983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990636-BEAE-532B-90A1-9313E71A52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59FFDF-9685-B150-48E8-AE0DDDF9CF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85702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B6C5F03-4BC7-DCD8-BCF2-53F3369CE9E0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C7C14D-6BE8-9992-D92C-E94C87A55F9F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24A2FC4-B448-E670-E139-B5B4AAD22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0572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E273DAF-B458-2EF0-6268-169234753338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F16180-E9A7-FD6C-2F1A-7030F084E056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179FB28-6FFE-E6F5-6585-8B3B7098B4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6741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14331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8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9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10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1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1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1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14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5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6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7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1402</TotalTime>
  <Words>100</Words>
  <Application>Microsoft Macintosh PowerPoint</Application>
  <PresentationFormat>Widescreen</PresentationFormat>
  <Paragraphs>10</Paragraphs>
  <Slides>5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16</vt:i4>
      </vt:variant>
      <vt:variant>
        <vt:lpstr>Slide Titles</vt:lpstr>
      </vt:variant>
      <vt:variant>
        <vt:i4>5</vt:i4>
      </vt:variant>
    </vt:vector>
  </HeadingPairs>
  <TitlesOfParts>
    <vt:vector size="26" baseType="lpstr">
      <vt:lpstr>Arial</vt:lpstr>
      <vt:lpstr>Calibri</vt:lpstr>
      <vt:lpstr>Calibri Light</vt:lpstr>
      <vt:lpstr>HelveticaNeueLT Std</vt:lpstr>
      <vt:lpstr>HelveticaNeueLT Std Blk Cn</vt:lpstr>
      <vt:lpstr>Office Theme</vt:lpstr>
      <vt:lpstr>3_Custom Design</vt:lpstr>
      <vt:lpstr>2_Custom Design</vt:lpstr>
      <vt:lpstr>4_Custom Design</vt:lpstr>
      <vt:lpstr>Custom Design</vt:lpstr>
      <vt:lpstr>1_Custom Design</vt:lpstr>
      <vt:lpstr>5_Custom Design</vt:lpstr>
      <vt:lpstr>6_Custom Design</vt:lpstr>
      <vt:lpstr>7_Custom Design</vt:lpstr>
      <vt:lpstr>8_Custom Design</vt:lpstr>
      <vt:lpstr>9_Custom Design</vt:lpstr>
      <vt:lpstr>10_Custom Design</vt:lpstr>
      <vt:lpstr>11_Custom Design</vt:lpstr>
      <vt:lpstr>12_Custom Design</vt:lpstr>
      <vt:lpstr>13_Custom Design</vt:lpstr>
      <vt:lpstr>14_Custom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Angela Caudill</dc:creator>
  <cp:lastModifiedBy>Angela Caudill</cp:lastModifiedBy>
  <cp:revision>30</cp:revision>
  <dcterms:created xsi:type="dcterms:W3CDTF">2022-06-16T19:25:24Z</dcterms:created>
  <dcterms:modified xsi:type="dcterms:W3CDTF">2022-10-14T15:35:30Z</dcterms:modified>
</cp:coreProperties>
</file>