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53" d="100"/>
          <a:sy n="53" d="100"/>
        </p:scale>
        <p:origin x="1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C1EF022-DEF9-E4B6-E58A-CDE7FAE01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7710"/>
            <a:ext cx="4130040" cy="76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1</cp:revision>
  <dcterms:created xsi:type="dcterms:W3CDTF">2023-04-17T19:29:20Z</dcterms:created>
  <dcterms:modified xsi:type="dcterms:W3CDTF">2023-04-17T19:30:00Z</dcterms:modified>
</cp:coreProperties>
</file>