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16459200" cy="2743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884"/>
    <p:restoredTop sz="96327"/>
  </p:normalViewPr>
  <p:slideViewPr>
    <p:cSldViewPr snapToGrid="0">
      <p:cViewPr>
        <p:scale>
          <a:sx n="55" d="100"/>
          <a:sy n="55" d="100"/>
        </p:scale>
        <p:origin x="168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4440" y="4489452"/>
            <a:ext cx="13990320" cy="9550400"/>
          </a:xfrm>
        </p:spPr>
        <p:txBody>
          <a:bodyPr anchor="b"/>
          <a:lstStyle>
            <a:lvl1pPr algn="ctr">
              <a:defRPr sz="10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14408152"/>
            <a:ext cx="12344400" cy="6623048"/>
          </a:xfrm>
        </p:spPr>
        <p:txBody>
          <a:bodyPr/>
          <a:lstStyle>
            <a:lvl1pPr marL="0" indent="0" algn="ctr">
              <a:buNone/>
              <a:defRPr sz="4320"/>
            </a:lvl1pPr>
            <a:lvl2pPr marL="822960" indent="0" algn="ctr">
              <a:buNone/>
              <a:defRPr sz="3600"/>
            </a:lvl2pPr>
            <a:lvl3pPr marL="1645920" indent="0" algn="ctr">
              <a:buNone/>
              <a:defRPr sz="3240"/>
            </a:lvl3pPr>
            <a:lvl4pPr marL="2468880" indent="0" algn="ctr">
              <a:buNone/>
              <a:defRPr sz="2880"/>
            </a:lvl4pPr>
            <a:lvl5pPr marL="3291840" indent="0" algn="ctr">
              <a:buNone/>
              <a:defRPr sz="2880"/>
            </a:lvl5pPr>
            <a:lvl6pPr marL="4114800" indent="0" algn="ctr">
              <a:buNone/>
              <a:defRPr sz="2880"/>
            </a:lvl6pPr>
            <a:lvl7pPr marL="4937760" indent="0" algn="ctr">
              <a:buNone/>
              <a:defRPr sz="2880"/>
            </a:lvl7pPr>
            <a:lvl8pPr marL="5760720" indent="0" algn="ctr">
              <a:buNone/>
              <a:defRPr sz="2880"/>
            </a:lvl8pPr>
            <a:lvl9pPr marL="6583680" indent="0" algn="ctr">
              <a:buNone/>
              <a:defRPr sz="28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557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216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78616" y="1460500"/>
            <a:ext cx="3549015" cy="2324735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1571" y="1460500"/>
            <a:ext cx="10441305" cy="2324735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574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350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2998" y="6838958"/>
            <a:ext cx="14196060" cy="11410948"/>
          </a:xfrm>
        </p:spPr>
        <p:txBody>
          <a:bodyPr anchor="b"/>
          <a:lstStyle>
            <a:lvl1pPr>
              <a:defRPr sz="10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2998" y="18357858"/>
            <a:ext cx="14196060" cy="6000748"/>
          </a:xfrm>
        </p:spPr>
        <p:txBody>
          <a:bodyPr/>
          <a:lstStyle>
            <a:lvl1pPr marL="0" indent="0">
              <a:buNone/>
              <a:defRPr sz="4320">
                <a:solidFill>
                  <a:schemeClr val="tx1"/>
                </a:solidFill>
              </a:defRPr>
            </a:lvl1pPr>
            <a:lvl2pPr marL="82296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645920" indent="0">
              <a:buNone/>
              <a:defRPr sz="3240">
                <a:solidFill>
                  <a:schemeClr val="tx1">
                    <a:tint val="75000"/>
                  </a:schemeClr>
                </a:solidFill>
              </a:defRPr>
            </a:lvl3pPr>
            <a:lvl4pPr marL="246888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4pPr>
            <a:lvl5pPr marL="329184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5pPr>
            <a:lvl6pPr marL="411480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6pPr>
            <a:lvl7pPr marL="493776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7pPr>
            <a:lvl8pPr marL="576072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8pPr>
            <a:lvl9pPr marL="658368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947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31570" y="7302500"/>
            <a:ext cx="6995160" cy="17405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32470" y="7302500"/>
            <a:ext cx="6995160" cy="17405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8/14/24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608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1460506"/>
            <a:ext cx="14196060" cy="53022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3716" y="6724652"/>
            <a:ext cx="6963012" cy="3295648"/>
          </a:xfrm>
        </p:spPr>
        <p:txBody>
          <a:bodyPr anchor="b"/>
          <a:lstStyle>
            <a:lvl1pPr marL="0" indent="0">
              <a:buNone/>
              <a:defRPr sz="4320" b="1"/>
            </a:lvl1pPr>
            <a:lvl2pPr marL="822960" indent="0">
              <a:buNone/>
              <a:defRPr sz="3600" b="1"/>
            </a:lvl2pPr>
            <a:lvl3pPr marL="1645920" indent="0">
              <a:buNone/>
              <a:defRPr sz="3240" b="1"/>
            </a:lvl3pPr>
            <a:lvl4pPr marL="2468880" indent="0">
              <a:buNone/>
              <a:defRPr sz="2880" b="1"/>
            </a:lvl4pPr>
            <a:lvl5pPr marL="3291840" indent="0">
              <a:buNone/>
              <a:defRPr sz="2880" b="1"/>
            </a:lvl5pPr>
            <a:lvl6pPr marL="4114800" indent="0">
              <a:buNone/>
              <a:defRPr sz="2880" b="1"/>
            </a:lvl6pPr>
            <a:lvl7pPr marL="4937760" indent="0">
              <a:buNone/>
              <a:defRPr sz="2880" b="1"/>
            </a:lvl7pPr>
            <a:lvl8pPr marL="5760720" indent="0">
              <a:buNone/>
              <a:defRPr sz="2880" b="1"/>
            </a:lvl8pPr>
            <a:lvl9pPr marL="6583680" indent="0">
              <a:buNone/>
              <a:defRPr sz="28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33716" y="10020300"/>
            <a:ext cx="6963012" cy="14738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332471" y="6724652"/>
            <a:ext cx="6997304" cy="3295648"/>
          </a:xfrm>
        </p:spPr>
        <p:txBody>
          <a:bodyPr anchor="b"/>
          <a:lstStyle>
            <a:lvl1pPr marL="0" indent="0">
              <a:buNone/>
              <a:defRPr sz="4320" b="1"/>
            </a:lvl1pPr>
            <a:lvl2pPr marL="822960" indent="0">
              <a:buNone/>
              <a:defRPr sz="3600" b="1"/>
            </a:lvl2pPr>
            <a:lvl3pPr marL="1645920" indent="0">
              <a:buNone/>
              <a:defRPr sz="3240" b="1"/>
            </a:lvl3pPr>
            <a:lvl4pPr marL="2468880" indent="0">
              <a:buNone/>
              <a:defRPr sz="2880" b="1"/>
            </a:lvl4pPr>
            <a:lvl5pPr marL="3291840" indent="0">
              <a:buNone/>
              <a:defRPr sz="2880" b="1"/>
            </a:lvl5pPr>
            <a:lvl6pPr marL="4114800" indent="0">
              <a:buNone/>
              <a:defRPr sz="2880" b="1"/>
            </a:lvl6pPr>
            <a:lvl7pPr marL="4937760" indent="0">
              <a:buNone/>
              <a:defRPr sz="2880" b="1"/>
            </a:lvl7pPr>
            <a:lvl8pPr marL="5760720" indent="0">
              <a:buNone/>
              <a:defRPr sz="2880" b="1"/>
            </a:lvl8pPr>
            <a:lvl9pPr marL="6583680" indent="0">
              <a:buNone/>
              <a:defRPr sz="28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332471" y="10020300"/>
            <a:ext cx="6997304" cy="14738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8/14/24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662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8/14/24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332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8/14/24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18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1828800"/>
            <a:ext cx="5308520" cy="6400800"/>
          </a:xfrm>
        </p:spPr>
        <p:txBody>
          <a:bodyPr anchor="b"/>
          <a:lstStyle>
            <a:lvl1pPr>
              <a:defRPr sz="57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7304" y="3949706"/>
            <a:ext cx="8332470" cy="19494500"/>
          </a:xfrm>
        </p:spPr>
        <p:txBody>
          <a:bodyPr/>
          <a:lstStyle>
            <a:lvl1pPr>
              <a:defRPr sz="5760"/>
            </a:lvl1pPr>
            <a:lvl2pPr>
              <a:defRPr sz="5040"/>
            </a:lvl2pPr>
            <a:lvl3pPr>
              <a:defRPr sz="432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714" y="8229600"/>
            <a:ext cx="5308520" cy="15246352"/>
          </a:xfrm>
        </p:spPr>
        <p:txBody>
          <a:bodyPr/>
          <a:lstStyle>
            <a:lvl1pPr marL="0" indent="0">
              <a:buNone/>
              <a:defRPr sz="2880"/>
            </a:lvl1pPr>
            <a:lvl2pPr marL="822960" indent="0">
              <a:buNone/>
              <a:defRPr sz="2520"/>
            </a:lvl2pPr>
            <a:lvl3pPr marL="1645920" indent="0">
              <a:buNone/>
              <a:defRPr sz="2160"/>
            </a:lvl3pPr>
            <a:lvl4pPr marL="2468880" indent="0">
              <a:buNone/>
              <a:defRPr sz="1800"/>
            </a:lvl4pPr>
            <a:lvl5pPr marL="3291840" indent="0">
              <a:buNone/>
              <a:defRPr sz="1800"/>
            </a:lvl5pPr>
            <a:lvl6pPr marL="4114800" indent="0">
              <a:buNone/>
              <a:defRPr sz="1800"/>
            </a:lvl6pPr>
            <a:lvl7pPr marL="4937760" indent="0">
              <a:buNone/>
              <a:defRPr sz="1800"/>
            </a:lvl7pPr>
            <a:lvl8pPr marL="5760720" indent="0">
              <a:buNone/>
              <a:defRPr sz="1800"/>
            </a:lvl8pPr>
            <a:lvl9pPr marL="6583680" indent="0"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8/14/24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783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1828800"/>
            <a:ext cx="5308520" cy="6400800"/>
          </a:xfrm>
        </p:spPr>
        <p:txBody>
          <a:bodyPr anchor="b"/>
          <a:lstStyle>
            <a:lvl1pPr>
              <a:defRPr sz="57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97304" y="3949706"/>
            <a:ext cx="8332470" cy="19494500"/>
          </a:xfrm>
        </p:spPr>
        <p:txBody>
          <a:bodyPr anchor="t"/>
          <a:lstStyle>
            <a:lvl1pPr marL="0" indent="0">
              <a:buNone/>
              <a:defRPr sz="5760"/>
            </a:lvl1pPr>
            <a:lvl2pPr marL="822960" indent="0">
              <a:buNone/>
              <a:defRPr sz="5040"/>
            </a:lvl2pPr>
            <a:lvl3pPr marL="1645920" indent="0">
              <a:buNone/>
              <a:defRPr sz="4320"/>
            </a:lvl3pPr>
            <a:lvl4pPr marL="2468880" indent="0">
              <a:buNone/>
              <a:defRPr sz="3600"/>
            </a:lvl4pPr>
            <a:lvl5pPr marL="3291840" indent="0">
              <a:buNone/>
              <a:defRPr sz="3600"/>
            </a:lvl5pPr>
            <a:lvl6pPr marL="4114800" indent="0">
              <a:buNone/>
              <a:defRPr sz="3600"/>
            </a:lvl6pPr>
            <a:lvl7pPr marL="4937760" indent="0">
              <a:buNone/>
              <a:defRPr sz="3600"/>
            </a:lvl7pPr>
            <a:lvl8pPr marL="5760720" indent="0">
              <a:buNone/>
              <a:defRPr sz="3600"/>
            </a:lvl8pPr>
            <a:lvl9pPr marL="6583680" indent="0">
              <a:buNone/>
              <a:defRPr sz="3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714" y="8229600"/>
            <a:ext cx="5308520" cy="15246352"/>
          </a:xfrm>
        </p:spPr>
        <p:txBody>
          <a:bodyPr/>
          <a:lstStyle>
            <a:lvl1pPr marL="0" indent="0">
              <a:buNone/>
              <a:defRPr sz="2880"/>
            </a:lvl1pPr>
            <a:lvl2pPr marL="822960" indent="0">
              <a:buNone/>
              <a:defRPr sz="2520"/>
            </a:lvl2pPr>
            <a:lvl3pPr marL="1645920" indent="0">
              <a:buNone/>
              <a:defRPr sz="2160"/>
            </a:lvl3pPr>
            <a:lvl4pPr marL="2468880" indent="0">
              <a:buNone/>
              <a:defRPr sz="1800"/>
            </a:lvl4pPr>
            <a:lvl5pPr marL="3291840" indent="0">
              <a:buNone/>
              <a:defRPr sz="1800"/>
            </a:lvl5pPr>
            <a:lvl6pPr marL="4114800" indent="0">
              <a:buNone/>
              <a:defRPr sz="1800"/>
            </a:lvl6pPr>
            <a:lvl7pPr marL="4937760" indent="0">
              <a:buNone/>
              <a:defRPr sz="1800"/>
            </a:lvl7pPr>
            <a:lvl8pPr marL="5760720" indent="0">
              <a:buNone/>
              <a:defRPr sz="1800"/>
            </a:lvl8pPr>
            <a:lvl9pPr marL="6583680" indent="0"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8/14/24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336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1570" y="1460506"/>
            <a:ext cx="14196060" cy="53022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1570" y="7302500"/>
            <a:ext cx="14196060" cy="17405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31570" y="25425406"/>
            <a:ext cx="370332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76C49-6079-7741-A359-8A2DCF20FAEF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52110" y="25425406"/>
            <a:ext cx="555498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24310" y="25425406"/>
            <a:ext cx="370332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873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645920" rtl="0" eaLnBrk="1" latinLnBrk="0" hangingPunct="1">
        <a:lnSpc>
          <a:spcPct val="90000"/>
        </a:lnSpc>
        <a:spcBef>
          <a:spcPct val="0"/>
        </a:spcBef>
        <a:buNone/>
        <a:defRPr sz="79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480" indent="-411480" algn="l" defTabSz="164592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1pPr>
      <a:lvl2pPr marL="123444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05740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88036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4pPr>
      <a:lvl5pPr marL="370332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5pPr>
      <a:lvl6pPr marL="452628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6pPr>
      <a:lvl7pPr marL="534924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7pPr>
      <a:lvl8pPr marL="617220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8pPr>
      <a:lvl9pPr marL="699516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2pPr>
      <a:lvl3pPr marL="164592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3pPr>
      <a:lvl4pPr marL="246888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4pPr>
      <a:lvl5pPr marL="329184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5pPr>
      <a:lvl6pPr marL="411480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6pPr>
      <a:lvl7pPr marL="493776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7pPr>
      <a:lvl8pPr marL="576072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8pPr>
      <a:lvl9pPr marL="658368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5">
            <a:extLst>
              <a:ext uri="{FF2B5EF4-FFF2-40B4-BE49-F238E27FC236}">
                <a16:creationId xmlns:a16="http://schemas.microsoft.com/office/drawing/2014/main" id="{E6D3F139-FB9E-602E-A7B2-6756277E8C41}"/>
              </a:ext>
            </a:extLst>
          </p:cNvPr>
          <p:cNvSpPr>
            <a:spLocks noChangeShapeType="1"/>
          </p:cNvSpPr>
          <p:nvPr/>
        </p:nvSpPr>
        <p:spPr bwMode="auto">
          <a:xfrm>
            <a:off x="5422900" y="4102100"/>
            <a:ext cx="0" cy="23329900"/>
          </a:xfrm>
          <a:prstGeom prst="line">
            <a:avLst/>
          </a:prstGeom>
          <a:noFill/>
          <a:ln w="9525">
            <a:solidFill>
              <a:srgbClr val="4A4A4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B13C71C1-F8BE-7EE0-45BB-E1514C36D9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838" y="5143500"/>
            <a:ext cx="4870450" cy="454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1363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55663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69963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b="1" dirty="0">
                <a:solidFill>
                  <a:srgbClr val="4A4A4A"/>
                </a:solidFill>
              </a:rPr>
              <a:t>Introduction: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br>
              <a:rPr lang="en-US" altLang="en-US" sz="1400" dirty="0">
                <a:solidFill>
                  <a:srgbClr val="4A4A4A"/>
                </a:solidFill>
              </a:rPr>
            </a:b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dfgsdl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jslfsdfjsdfls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dfkasdfljs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d;kfdkf</a:t>
            </a:r>
            <a:r>
              <a:rPr lang="en-US" altLang="en-US" sz="1400" dirty="0">
                <a:solidFill>
                  <a:srgbClr val="4A4A4A"/>
                </a:solidFill>
              </a:rPr>
              <a:t> s </a:t>
            </a:r>
            <a:r>
              <a:rPr lang="en-US" altLang="en-US" sz="1400" dirty="0" err="1">
                <a:solidFill>
                  <a:srgbClr val="4A4A4A"/>
                </a:solidFill>
              </a:rPr>
              <a:t>dskfasd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</a:t>
            </a:r>
            <a:r>
              <a:rPr lang="en-US" altLang="en-US" sz="1400" dirty="0">
                <a:solidFill>
                  <a:srgbClr val="4A4A4A"/>
                </a:solidFill>
              </a:rPr>
              <a:t> as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. </a:t>
            </a:r>
            <a:r>
              <a:rPr lang="en-US" altLang="en-US" sz="1400" dirty="0" err="1">
                <a:solidFill>
                  <a:srgbClr val="4A4A4A"/>
                </a:solidFill>
              </a:rPr>
              <a:t>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hjfs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dfkjsdfdf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jslfsd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dfkasdf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ljsdfsdjfsd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 ;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fdgas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zdisfdlfsdgkjhjkhhjkj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jhjk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hkjhjklkkhjk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br>
              <a:rPr lang="en-US" altLang="en-US" sz="1400" dirty="0">
                <a:solidFill>
                  <a:srgbClr val="4A4A4A"/>
                </a:solidFill>
              </a:rPr>
            </a:br>
            <a:r>
              <a:rPr lang="en-US" altLang="en-US" sz="1400" b="1" dirty="0">
                <a:solidFill>
                  <a:srgbClr val="4A4A4A"/>
                </a:solidFill>
              </a:rPr>
              <a:t>Method: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br>
              <a:rPr lang="en-US" altLang="en-US" sz="1400" dirty="0">
                <a:solidFill>
                  <a:srgbClr val="4A4A4A"/>
                </a:solidFill>
              </a:rPr>
            </a:b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sdkfsdfgsdl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slfsdfjsdfls</a:t>
            </a:r>
            <a:r>
              <a:rPr lang="en-US" altLang="en-US" sz="1400" dirty="0">
                <a:solidFill>
                  <a:srgbClr val="4A4A4A"/>
                </a:solidFill>
              </a:rPr>
              <a:t>   </a:t>
            </a:r>
            <a:r>
              <a:rPr lang="en-US" altLang="en-US" sz="1400" dirty="0" err="1">
                <a:solidFill>
                  <a:srgbClr val="4A4A4A"/>
                </a:solidFill>
              </a:rPr>
              <a:t>gddfk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sdfljsdfs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sd;kfdkf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&lt;&gt;./z </a:t>
            </a:r>
            <a:r>
              <a:rPr lang="en-US" altLang="en-US" sz="1400" dirty="0" err="1">
                <a:solidFill>
                  <a:srgbClr val="4A4A4A"/>
                </a:solidFill>
              </a:rPr>
              <a:t>disfdlfsdg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gsdfgn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iyugg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sdflasm,b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bnmb</a:t>
            </a:r>
            <a:r>
              <a:rPr lang="en-US" altLang="en-US" sz="1400" dirty="0">
                <a:solidFill>
                  <a:srgbClr val="4A4A4A"/>
                </a:solidFill>
              </a:rPr>
              <a:t> nm </a:t>
            </a:r>
            <a:r>
              <a:rPr lang="en-US" altLang="en-US" sz="1400" dirty="0" err="1">
                <a:solidFill>
                  <a:srgbClr val="4A4A4A"/>
                </a:solidFill>
              </a:rPr>
              <a:t>bvnm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vhjfhjfhjkgm</a:t>
            </a:r>
            <a:endParaRPr lang="en-US" altLang="en-US" sz="1400" dirty="0">
              <a:solidFill>
                <a:srgbClr val="4A4A4A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b="1" dirty="0">
                <a:solidFill>
                  <a:srgbClr val="4A4A4A"/>
                </a:solidFill>
              </a:rPr>
              <a:t>Result: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br>
              <a:rPr lang="en-US" altLang="en-US" sz="1400" dirty="0">
                <a:solidFill>
                  <a:srgbClr val="4A4A4A"/>
                </a:solidFill>
              </a:rPr>
            </a:br>
            <a:r>
              <a:rPr lang="en-US" altLang="en-US" sz="1400" dirty="0">
                <a:solidFill>
                  <a:srgbClr val="4A4A4A"/>
                </a:solidFill>
              </a:rPr>
              <a:t>The </a:t>
            </a:r>
            <a:r>
              <a:rPr lang="en-US" altLang="en-US" sz="1400" dirty="0" err="1">
                <a:solidFill>
                  <a:srgbClr val="4A4A4A"/>
                </a:solidFill>
              </a:rPr>
              <a:t>fonca</a:t>
            </a:r>
            <a:r>
              <a:rPr lang="en-US" altLang="en-US" sz="1400" dirty="0">
                <a:solidFill>
                  <a:srgbClr val="4A4A4A"/>
                </a:solidFill>
              </a:rPr>
              <a:t> is in the </a:t>
            </a:r>
            <a:r>
              <a:rPr lang="en-US" altLang="en-US" sz="1400" dirty="0" err="1">
                <a:solidFill>
                  <a:srgbClr val="4A4A4A"/>
                </a:solidFill>
              </a:rPr>
              <a:t>boumdlf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songome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skdjfosoetn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slwr,glss</a:t>
            </a:r>
            <a:r>
              <a:rPr lang="en-US" altLang="en-US" sz="1400" dirty="0">
                <a:solidFill>
                  <a:srgbClr val="4A4A4A"/>
                </a:solidFill>
              </a:rPr>
              <a:t> and the </a:t>
            </a:r>
            <a:r>
              <a:rPr lang="en-US" altLang="en-US" sz="1400" dirty="0" err="1">
                <a:solidFill>
                  <a:srgbClr val="4A4A4A"/>
                </a:solidFill>
              </a:rPr>
              <a:t>casre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os</a:t>
            </a:r>
            <a:r>
              <a:rPr lang="en-US" altLang="en-US" sz="1400" dirty="0">
                <a:solidFill>
                  <a:srgbClr val="4A4A4A"/>
                </a:solidFill>
              </a:rPr>
              <a:t> the fungus is old and gray but all is goo in the there on the top of </a:t>
            </a:r>
            <a:r>
              <a:rPr lang="en-US" altLang="en-US" sz="1400" dirty="0" err="1">
                <a:solidFill>
                  <a:srgbClr val="4A4A4A"/>
                </a:solidFill>
              </a:rPr>
              <a:t>rjs</a:t>
            </a:r>
            <a:r>
              <a:rPr lang="en-US" altLang="en-US" sz="1400" dirty="0">
                <a:solidFill>
                  <a:srgbClr val="4A4A4A"/>
                </a:solidFill>
              </a:rPr>
              <a:t> roof of the building </a:t>
            </a:r>
            <a:r>
              <a:rPr lang="en-US" altLang="en-US" sz="1400" dirty="0" err="1">
                <a:solidFill>
                  <a:srgbClr val="4A4A4A"/>
                </a:solidFill>
              </a:rPr>
              <a:t>toods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xmerrty</a:t>
            </a:r>
            <a:r>
              <a:rPr lang="en-US" altLang="en-US" sz="1400" dirty="0">
                <a:solidFill>
                  <a:srgbClr val="4A4A4A"/>
                </a:solidFill>
              </a:rPr>
              <a:t>. 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b="1" dirty="0">
                <a:solidFill>
                  <a:srgbClr val="4A4A4A"/>
                </a:solidFill>
              </a:rPr>
              <a:t>Conclusion</a:t>
            </a:r>
            <a:br>
              <a:rPr lang="en-US" altLang="en-US" sz="1400" b="1" dirty="0">
                <a:solidFill>
                  <a:srgbClr val="4A4A4A"/>
                </a:solidFill>
              </a:rPr>
            </a:br>
            <a:r>
              <a:rPr lang="en-US" altLang="en-US" sz="1400" dirty="0">
                <a:solidFill>
                  <a:srgbClr val="4A4A4A"/>
                </a:solidFill>
              </a:rPr>
              <a:t>The </a:t>
            </a:r>
            <a:r>
              <a:rPr lang="en-US" altLang="en-US" sz="1400" dirty="0" err="1">
                <a:solidFill>
                  <a:srgbClr val="4A4A4A"/>
                </a:solidFill>
              </a:rPr>
              <a:t>cksdjjasoof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dkd</a:t>
            </a:r>
            <a:r>
              <a:rPr lang="en-US" altLang="en-US" sz="1400" dirty="0">
                <a:solidFill>
                  <a:srgbClr val="4A4A4A"/>
                </a:solidFill>
              </a:rPr>
              <a:t> 0 </a:t>
            </a:r>
            <a:r>
              <a:rPr lang="en-US" altLang="en-US" sz="1400" dirty="0" err="1">
                <a:solidFill>
                  <a:srgbClr val="4A4A4A"/>
                </a:solidFill>
              </a:rPr>
              <a:t>oddr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dkskkf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 Doe r new </a:t>
            </a:r>
            <a:r>
              <a:rPr lang="en-US" altLang="en-US" sz="1400" dirty="0" err="1">
                <a:solidFill>
                  <a:srgbClr val="4A4A4A"/>
                </a:solidFill>
              </a:rPr>
              <a:t>doif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mmderouy</a:t>
            </a:r>
            <a:r>
              <a:rPr lang="en-US" altLang="en-US" sz="1400" dirty="0">
                <a:solidFill>
                  <a:srgbClr val="4A4A4A"/>
                </a:solidFill>
              </a:rPr>
              <a:t> of the doo do </a:t>
            </a:r>
            <a:r>
              <a:rPr lang="en-US" altLang="en-US" sz="1400" dirty="0" err="1">
                <a:solidFill>
                  <a:srgbClr val="4A4A4A"/>
                </a:solidFill>
              </a:rPr>
              <a:t>birfe</a:t>
            </a:r>
            <a:r>
              <a:rPr lang="en-US" altLang="en-US" sz="1400" dirty="0">
                <a:solidFill>
                  <a:srgbClr val="4A4A4A"/>
                </a:solidFill>
              </a:rPr>
              <a:t> there for the running bird is </a:t>
            </a:r>
            <a:r>
              <a:rPr lang="en-US" altLang="en-US" sz="1400" dirty="0" err="1">
                <a:solidFill>
                  <a:srgbClr val="4A4A4A"/>
                </a:solidFill>
              </a:rPr>
              <a:t>gkjflr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gorgj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fuulenv</a:t>
            </a:r>
            <a:r>
              <a:rPr lang="en-US" altLang="en-US" sz="1400" dirty="0">
                <a:solidFill>
                  <a:srgbClr val="4A4A4A"/>
                </a:solidFill>
              </a:rPr>
              <a:t> eoodgo9.</a:t>
            </a: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5240904A-773B-6E34-37A5-EE8564B3DE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" y="10525125"/>
            <a:ext cx="4906963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400" dirty="0" err="1">
                <a:solidFill>
                  <a:srgbClr val="4A4A4A"/>
                </a:solidFill>
              </a:rPr>
              <a:t>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sdljslfs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fdgd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asdfljs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s </a:t>
            </a:r>
            <a:r>
              <a:rPr lang="en-US" altLang="en-US" sz="1400" dirty="0" err="1">
                <a:solidFill>
                  <a:srgbClr val="4A4A4A"/>
                </a:solidFill>
              </a:rPr>
              <a:t>dskfasd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</a:t>
            </a:r>
            <a:r>
              <a:rPr lang="en-US" altLang="en-US" sz="1400" dirty="0">
                <a:solidFill>
                  <a:srgbClr val="4A4A4A"/>
                </a:solidFill>
              </a:rPr>
              <a:t> as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</a:t>
            </a:r>
            <a:r>
              <a:rPr lang="en-US" altLang="en-US" sz="1400" dirty="0">
                <a:solidFill>
                  <a:srgbClr val="4A4A4A"/>
                </a:solidFill>
              </a:rPr>
              <a:t> ;</a:t>
            </a:r>
            <a:r>
              <a:rPr lang="en-US" altLang="en-US" sz="1400" dirty="0" err="1">
                <a:solidFill>
                  <a:srgbClr val="4A4A4A"/>
                </a:solidFill>
              </a:rPr>
              <a:t>ldfkgs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hj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Sdfkjs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ljslfsdfjsdfls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dfka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sdfljs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sd;kfdkf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qiok</a:t>
            </a:r>
            <a:r>
              <a:rPr lang="en-US" altLang="en-US" sz="1400" dirty="0">
                <a:solidFill>
                  <a:srgbClr val="4A4A4A"/>
                </a:solidFill>
              </a:rPr>
              <a:t> d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</a:t>
            </a:r>
            <a:endParaRPr lang="en-US" altLang="en-US" sz="1400" dirty="0">
              <a:solidFill>
                <a:srgbClr val="4A4A4A"/>
              </a:solidFill>
            </a:endParaRP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400" dirty="0" err="1">
                <a:solidFill>
                  <a:srgbClr val="4A4A4A"/>
                </a:solidFill>
              </a:rPr>
              <a:t>Sdfkjsd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ljslfsdfj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sdflser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gddfkasdfljsd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iyugg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 the bitter </a:t>
            </a:r>
            <a:r>
              <a:rPr lang="en-US" altLang="en-US" sz="1400" dirty="0" err="1">
                <a:solidFill>
                  <a:srgbClr val="4A4A4A"/>
                </a:solidFill>
              </a:rPr>
              <a:t>cuuper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sdflasm</a:t>
            </a:r>
            <a:r>
              <a:rPr lang="en-US" altLang="en-US" sz="1400" dirty="0">
                <a:solidFill>
                  <a:srgbClr val="4A4A4A"/>
                </a:solidFill>
              </a:rPr>
              <a:t>, </a:t>
            </a:r>
            <a:r>
              <a:rPr lang="en-US" altLang="en-US" sz="1400" dirty="0" err="1">
                <a:solidFill>
                  <a:srgbClr val="4A4A4A"/>
                </a:solidFill>
              </a:rPr>
              <a:t>bbnmbn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mbvnm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vhjfhjfhjkgm</a:t>
            </a:r>
            <a:r>
              <a:rPr lang="en-US" altLang="en-US" sz="1400" dirty="0">
                <a:solidFill>
                  <a:srgbClr val="4A4A4A"/>
                </a:solidFill>
              </a:rPr>
              <a:t>. 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400" dirty="0">
                <a:solidFill>
                  <a:srgbClr val="4A4A4A"/>
                </a:solidFill>
              </a:rPr>
              <a:t>Therefor the </a:t>
            </a:r>
            <a:r>
              <a:rPr lang="en-US" altLang="en-US" sz="1400" dirty="0" err="1">
                <a:solidFill>
                  <a:srgbClr val="4A4A4A"/>
                </a:solidFill>
              </a:rPr>
              <a:t>cfde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mfftonjn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dooknetg</a:t>
            </a:r>
            <a:r>
              <a:rPr lang="en-US" altLang="en-US" sz="1400" dirty="0">
                <a:solidFill>
                  <a:srgbClr val="4A4A4A"/>
                </a:solidFill>
              </a:rPr>
              <a:t> cjnf0owmv  dlgfkdjw0r  fod0fmv  cof009bm sue doer </a:t>
            </a:r>
            <a:r>
              <a:rPr lang="en-US" altLang="en-US" sz="1400" dirty="0" err="1">
                <a:solidFill>
                  <a:srgbClr val="4A4A4A"/>
                </a:solidFill>
              </a:rPr>
              <a:t>dsoem</a:t>
            </a:r>
            <a:r>
              <a:rPr lang="en-US" altLang="en-US" sz="1400" dirty="0">
                <a:solidFill>
                  <a:srgbClr val="4A4A4A"/>
                </a:solidFill>
              </a:rPr>
              <a:t> dkgfj09 </a:t>
            </a:r>
            <a:r>
              <a:rPr lang="en-US" altLang="en-US" sz="1400" dirty="0" err="1">
                <a:solidFill>
                  <a:srgbClr val="4A4A4A"/>
                </a:solidFill>
              </a:rPr>
              <a:t>ckdoc</a:t>
            </a:r>
            <a:r>
              <a:rPr lang="en-US" altLang="en-US" sz="1400" dirty="0">
                <a:solidFill>
                  <a:srgbClr val="4A4A4A"/>
                </a:solidFill>
              </a:rPr>
              <a:t> newer the onto and into the </a:t>
            </a:r>
            <a:r>
              <a:rPr lang="en-US" altLang="en-US" sz="1400" dirty="0" err="1">
                <a:solidFill>
                  <a:srgbClr val="4A4A4A"/>
                </a:solidFill>
              </a:rPr>
              <a:t>foru</a:t>
            </a:r>
            <a:r>
              <a:rPr lang="en-US" altLang="en-US" sz="1400" dirty="0">
                <a:solidFill>
                  <a:srgbClr val="4A4A4A"/>
                </a:solidFill>
              </a:rPr>
              <a:t> go </a:t>
            </a:r>
            <a:r>
              <a:rPr lang="en-US" altLang="en-US" sz="1400" dirty="0" err="1">
                <a:solidFill>
                  <a:srgbClr val="4A4A4A"/>
                </a:solidFill>
              </a:rPr>
              <a:t>thoe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doertnvb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mmwposmf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qerkjjhoo</a:t>
            </a:r>
            <a:r>
              <a:rPr lang="en-US" altLang="en-US" sz="1400" dirty="0">
                <a:solidFill>
                  <a:srgbClr val="4A4A4A"/>
                </a:solidFill>
              </a:rPr>
              <a:t> foo </a:t>
            </a:r>
            <a:r>
              <a:rPr lang="en-US" altLang="en-US" sz="1400" dirty="0" err="1">
                <a:solidFill>
                  <a:srgbClr val="4A4A4A"/>
                </a:solidFill>
              </a:rPr>
              <a:t>hoo</a:t>
            </a:r>
            <a:r>
              <a:rPr lang="en-US" altLang="en-US" sz="1400" dirty="0">
                <a:solidFill>
                  <a:srgbClr val="4A4A4A"/>
                </a:solidFill>
              </a:rPr>
              <a:t> boo </a:t>
            </a:r>
            <a:r>
              <a:rPr lang="en-US" altLang="en-US" sz="1400" dirty="0" err="1">
                <a:solidFill>
                  <a:srgbClr val="4A4A4A"/>
                </a:solidFill>
              </a:rPr>
              <a:t>deare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toonmw</a:t>
            </a:r>
            <a:r>
              <a:rPr lang="en-US" altLang="en-US" sz="1400" dirty="0">
                <a:solidFill>
                  <a:srgbClr val="4A4A4A"/>
                </a:solidFill>
              </a:rPr>
              <a:t> xxgdjfg8d </a:t>
            </a:r>
            <a:r>
              <a:rPr lang="en-US" altLang="en-US" sz="1400" dirty="0" err="1">
                <a:solidFill>
                  <a:srgbClr val="4A4A4A"/>
                </a:solidFill>
              </a:rPr>
              <a:t>xdfinxcir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cvkjfgjvju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ckv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vitpos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fosfisp</a:t>
            </a:r>
            <a:r>
              <a:rPr lang="en-US" altLang="en-US" sz="1400" dirty="0">
                <a:solidFill>
                  <a:srgbClr val="4A4A4A"/>
                </a:solidFill>
              </a:rPr>
              <a:t>, </a:t>
            </a:r>
            <a:r>
              <a:rPr lang="en-US" altLang="en-US" sz="1400" dirty="0" err="1">
                <a:solidFill>
                  <a:srgbClr val="4A4A4A"/>
                </a:solidFill>
              </a:rPr>
              <a:t>fjfj</a:t>
            </a:r>
            <a:r>
              <a:rPr lang="en-US" altLang="en-US" sz="1400" dirty="0">
                <a:solidFill>
                  <a:srgbClr val="4A4A4A"/>
                </a:solidFill>
              </a:rPr>
              <a:t> fjv0pqoe </a:t>
            </a:r>
            <a:r>
              <a:rPr lang="en-US" altLang="en-US" sz="1400" dirty="0" err="1">
                <a:solidFill>
                  <a:srgbClr val="4A4A4A"/>
                </a:solidFill>
              </a:rPr>
              <a:t>eoriuq</a:t>
            </a:r>
            <a:r>
              <a:rPr lang="en-US" altLang="en-US" sz="1400" dirty="0">
                <a:solidFill>
                  <a:srgbClr val="4A4A4A"/>
                </a:solidFill>
              </a:rPr>
              <a:t>. </a:t>
            </a:r>
            <a:r>
              <a:rPr lang="en-US" altLang="en-US" sz="1400" dirty="0" err="1">
                <a:solidFill>
                  <a:srgbClr val="4A4A4A"/>
                </a:solidFill>
              </a:rPr>
              <a:t>Qqwoeir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nnvnvv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vvmvicn</a:t>
            </a:r>
            <a:r>
              <a:rPr lang="en-US" altLang="en-US" sz="1400" dirty="0">
                <a:solidFill>
                  <a:srgbClr val="4A4A4A"/>
                </a:solidFill>
              </a:rPr>
              <a:t> 8uriv m mv.</a:t>
            </a:r>
          </a:p>
        </p:txBody>
      </p:sp>
      <p:sp>
        <p:nvSpPr>
          <p:cNvPr id="7" name="Text Box 10">
            <a:extLst>
              <a:ext uri="{FF2B5EF4-FFF2-40B4-BE49-F238E27FC236}">
                <a16:creationId xmlns:a16="http://schemas.microsoft.com/office/drawing/2014/main" id="{61C58481-F552-B4B1-E440-4FDB7432E8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0424775"/>
            <a:ext cx="4906963" cy="674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 err="1">
                <a:solidFill>
                  <a:srgbClr val="4A4A4A"/>
                </a:solidFill>
              </a:rPr>
              <a:t>Sdfkjs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dljslfs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fdgd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dfka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sdfljsdf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s </a:t>
            </a:r>
            <a:r>
              <a:rPr lang="en-US" altLang="en-US" sz="1400" dirty="0" err="1">
                <a:solidFill>
                  <a:srgbClr val="4A4A4A"/>
                </a:solidFill>
              </a:rPr>
              <a:t>dskfas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</a:t>
            </a:r>
            <a:r>
              <a:rPr lang="en-US" altLang="en-US" sz="1400" dirty="0">
                <a:solidFill>
                  <a:srgbClr val="4A4A4A"/>
                </a:solidFill>
              </a:rPr>
              <a:t> as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hjfsdfllsdf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dljslfsdfjsdfls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dfkasdfljsdfsdjfsdjlf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skinny shirt;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fdgas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400" dirty="0">
                <a:solidFill>
                  <a:srgbClr val="4A4A4A"/>
                </a:solidFill>
              </a:rPr>
              <a:t>  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</a:t>
            </a:r>
            <a:endParaRPr lang="en-US" altLang="en-US" sz="1400" dirty="0">
              <a:solidFill>
                <a:srgbClr val="4A4A4A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 err="1">
                <a:solidFill>
                  <a:srgbClr val="4A4A4A"/>
                </a:solidFill>
              </a:rPr>
              <a:t>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gsdljslfs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gddfkasdf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ljsdf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symblol</a:t>
            </a:r>
            <a:r>
              <a:rPr lang="en-US" altLang="en-US" sz="1400" dirty="0">
                <a:solidFill>
                  <a:srgbClr val="4A4A4A"/>
                </a:solidFill>
              </a:rPr>
              <a:t> chemistry of two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iyugg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 when up the hill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. </a:t>
            </a:r>
            <a:r>
              <a:rPr lang="en-US" altLang="en-US" sz="1400" dirty="0" err="1">
                <a:solidFill>
                  <a:srgbClr val="4A4A4A"/>
                </a:solidFill>
              </a:rPr>
              <a:t>Sdflasm</a:t>
            </a:r>
            <a:r>
              <a:rPr lang="en-US" altLang="en-US" sz="1400" dirty="0">
                <a:solidFill>
                  <a:srgbClr val="4A4A4A"/>
                </a:solidFill>
              </a:rPr>
              <a:t>, </a:t>
            </a:r>
            <a:r>
              <a:rPr lang="en-US" altLang="en-US" sz="1400" dirty="0" err="1">
                <a:solidFill>
                  <a:srgbClr val="4A4A4A"/>
                </a:solidFill>
              </a:rPr>
              <a:t>bbnmbnmbvnm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vhjfhjfhjkgm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gsdljslfsdfjs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fdgd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dfkasdfl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s </a:t>
            </a:r>
            <a:r>
              <a:rPr lang="en-US" altLang="en-US" sz="1400" dirty="0" err="1">
                <a:solidFill>
                  <a:srgbClr val="4A4A4A"/>
                </a:solidFill>
              </a:rPr>
              <a:t>dskfas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</a:t>
            </a:r>
            <a:r>
              <a:rPr lang="en-US" altLang="en-US" sz="1400" dirty="0">
                <a:solidFill>
                  <a:srgbClr val="4A4A4A"/>
                </a:solidFill>
              </a:rPr>
              <a:t> as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 </a:t>
            </a:r>
            <a:r>
              <a:rPr lang="en-US" altLang="en-US" sz="1400" dirty="0" err="1">
                <a:solidFill>
                  <a:srgbClr val="4A4A4A"/>
                </a:solidFill>
              </a:rPr>
              <a:t>Zzdisfd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lfsdg;ldfkgsdfgn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hjfsdfllsdf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 sat on the bottom of the hill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gsdljslf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dfljsdfs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adkfsdkfsd;kfdkf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where there are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donkeys all in a row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</a:t>
            </a:r>
            <a:r>
              <a:rPr lang="en-US" altLang="en-US" sz="1400" dirty="0">
                <a:solidFill>
                  <a:srgbClr val="4A4A4A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 err="1">
                <a:solidFill>
                  <a:srgbClr val="4A4A4A"/>
                </a:solidFill>
              </a:rPr>
              <a:t>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Oru</a:t>
            </a:r>
            <a:r>
              <a:rPr lang="en-US" altLang="en-US" sz="1400" dirty="0">
                <a:solidFill>
                  <a:srgbClr val="4A4A4A"/>
                </a:solidFill>
              </a:rPr>
              <a:t> template will help you organize your data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sdkfsdfgsdlj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gddfk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asdfljs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fdas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iyugg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 everywhere but no horse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sdflasm</a:t>
            </a:r>
            <a:r>
              <a:rPr lang="en-US" altLang="en-US" sz="1400" dirty="0">
                <a:solidFill>
                  <a:srgbClr val="4A4A4A"/>
                </a:solidFill>
              </a:rPr>
              <a:t>, </a:t>
            </a:r>
            <a:r>
              <a:rPr lang="en-US" altLang="en-US" sz="1400" dirty="0" err="1">
                <a:solidFill>
                  <a:srgbClr val="4A4A4A"/>
                </a:solidFill>
              </a:rPr>
              <a:t>bbnmbn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mbvnm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vhjfhjfhjkgm</a:t>
            </a:r>
            <a:r>
              <a:rPr lang="en-US" altLang="en-US" sz="1400" dirty="0">
                <a:solidFill>
                  <a:srgbClr val="4A4A4A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>
                <a:solidFill>
                  <a:srgbClr val="4A4A4A"/>
                </a:solidFill>
              </a:rPr>
              <a:t>Beware of </a:t>
            </a:r>
            <a:r>
              <a:rPr lang="en-US" altLang="en-US" sz="1400" dirty="0" err="1">
                <a:solidFill>
                  <a:srgbClr val="4A4A4A"/>
                </a:solidFill>
              </a:rPr>
              <a:t>foung</a:t>
            </a:r>
            <a:r>
              <a:rPr lang="en-US" altLang="en-US" sz="1400" dirty="0">
                <a:solidFill>
                  <a:srgbClr val="4A4A4A"/>
                </a:solidFill>
              </a:rPr>
              <a:t> bounder </a:t>
            </a:r>
            <a:r>
              <a:rPr lang="en-US" altLang="en-US" sz="1400" dirty="0" err="1">
                <a:solidFill>
                  <a:srgbClr val="4A4A4A"/>
                </a:solidFill>
              </a:rPr>
              <a:t>hrownmc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fotueew</a:t>
            </a:r>
            <a:r>
              <a:rPr lang="en-US" altLang="en-US" sz="1400" dirty="0">
                <a:solidFill>
                  <a:srgbClr val="4A4A4A"/>
                </a:solidFill>
              </a:rPr>
              <a:t> fkd0tjw </a:t>
            </a:r>
            <a:r>
              <a:rPr lang="en-US" altLang="en-US" sz="1400" dirty="0" err="1">
                <a:solidFill>
                  <a:srgbClr val="4A4A4A"/>
                </a:solidFill>
              </a:rPr>
              <a:t>pwmdnf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sdog</a:t>
            </a:r>
            <a:r>
              <a:rPr lang="en-US" altLang="en-US" sz="1400" dirty="0">
                <a:solidFill>
                  <a:srgbClr val="4A4A4A"/>
                </a:solidFill>
              </a:rPr>
              <a:t> d </a:t>
            </a:r>
            <a:r>
              <a:rPr lang="en-US" altLang="en-US" sz="1400" dirty="0" err="1">
                <a:solidFill>
                  <a:srgbClr val="4A4A4A"/>
                </a:solidFill>
              </a:rPr>
              <a:t>fkeow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asl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salkow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fkegmwpp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qq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dlmvib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vfoopv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vmvivofov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bvmvgm</a:t>
            </a:r>
            <a:r>
              <a:rPr lang="en-US" altLang="en-US" sz="1400" dirty="0">
                <a:solidFill>
                  <a:srgbClr val="4A4A4A"/>
                </a:solidFill>
              </a:rPr>
              <a:t> v </a:t>
            </a:r>
            <a:r>
              <a:rPr lang="en-US" altLang="en-US" sz="1400" dirty="0" err="1">
                <a:solidFill>
                  <a:srgbClr val="4A4A4A"/>
                </a:solidFill>
              </a:rPr>
              <a:t>figigh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fkroofifn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djfg</a:t>
            </a:r>
            <a:r>
              <a:rPr lang="en-US" altLang="en-US" sz="1400" dirty="0">
                <a:solidFill>
                  <a:srgbClr val="4A4A4A"/>
                </a:solidFill>
              </a:rPr>
              <a:t>. </a:t>
            </a:r>
            <a:r>
              <a:rPr lang="en-US" altLang="en-US" sz="1400" dirty="0" err="1">
                <a:solidFill>
                  <a:srgbClr val="4A4A4A"/>
                </a:solidFill>
              </a:rPr>
              <a:t>Fkgkgf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irnepwf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bof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bk</a:t>
            </a:r>
            <a:r>
              <a:rPr lang="en-US" altLang="en-US" sz="1400" dirty="0">
                <a:solidFill>
                  <a:srgbClr val="4A4A4A"/>
                </a:solidFill>
              </a:rPr>
              <a:t> the book </a:t>
            </a:r>
            <a:r>
              <a:rPr lang="en-US" altLang="en-US" sz="1400" dirty="0" err="1">
                <a:solidFill>
                  <a:srgbClr val="4A4A4A"/>
                </a:solidFill>
              </a:rPr>
              <a:t>gffory</a:t>
            </a:r>
            <a:r>
              <a:rPr lang="en-US" altLang="en-US" sz="1400" dirty="0">
                <a:solidFill>
                  <a:srgbClr val="4A4A4A"/>
                </a:solidFill>
              </a:rPr>
              <a:t> joe </a:t>
            </a:r>
            <a:r>
              <a:rPr lang="en-US" altLang="en-US" sz="1400" dirty="0" err="1">
                <a:solidFill>
                  <a:srgbClr val="4A4A4A"/>
                </a:solidFill>
              </a:rPr>
              <a:t>jeremy</a:t>
            </a:r>
            <a:r>
              <a:rPr lang="en-US" altLang="en-US" sz="1400" dirty="0">
                <a:solidFill>
                  <a:srgbClr val="4A4A4A"/>
                </a:solidFill>
              </a:rPr>
              <a:t>.</a:t>
            </a:r>
          </a:p>
        </p:txBody>
      </p:sp>
      <p:sp>
        <p:nvSpPr>
          <p:cNvPr id="8" name="Text Box 12">
            <a:extLst>
              <a:ext uri="{FF2B5EF4-FFF2-40B4-BE49-F238E27FC236}">
                <a16:creationId xmlns:a16="http://schemas.microsoft.com/office/drawing/2014/main" id="{3F10C000-D2EC-F9EA-F3E6-FDFB1C4CC2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82350" y="19629438"/>
            <a:ext cx="4895850" cy="3967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marL="228600" indent="-228600" defTabSz="60960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652463" indent="-304800" defTabSz="60960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066800" indent="-304800" defTabSz="60960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485900" indent="-304800" defTabSz="60960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905000" indent="-304800" defTabSz="60960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3622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8194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2766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7338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400" dirty="0" err="1">
                <a:solidFill>
                  <a:srgbClr val="4A4A4A"/>
                </a:solidFill>
              </a:rPr>
              <a:t>Yshsldfgsfg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dfkgdfgdfgldfg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kfgdfgsl</a:t>
            </a:r>
            <a:r>
              <a:rPr lang="en-US" altLang="en-US" sz="1400" dirty="0">
                <a:solidFill>
                  <a:srgbClr val="4A4A4A"/>
                </a:solidFill>
              </a:rPr>
              <a:t>; Beware of </a:t>
            </a:r>
            <a:r>
              <a:rPr lang="en-US" altLang="en-US" sz="1400" dirty="0" err="1">
                <a:solidFill>
                  <a:srgbClr val="4A4A4A"/>
                </a:solidFill>
              </a:rPr>
              <a:t>foung</a:t>
            </a:r>
            <a:r>
              <a:rPr lang="en-US" altLang="en-US" sz="1400" dirty="0">
                <a:solidFill>
                  <a:srgbClr val="4A4A4A"/>
                </a:solidFill>
              </a:rPr>
              <a:t> bounder </a:t>
            </a:r>
            <a:r>
              <a:rPr lang="en-US" altLang="en-US" sz="1400" dirty="0" err="1">
                <a:solidFill>
                  <a:srgbClr val="4A4A4A"/>
                </a:solidFill>
              </a:rPr>
              <a:t>hrownmc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fotueew</a:t>
            </a:r>
            <a:r>
              <a:rPr lang="en-US" altLang="en-US" sz="1400" dirty="0">
                <a:solidFill>
                  <a:srgbClr val="4A4A4A"/>
                </a:solidFill>
              </a:rPr>
              <a:t> fkd0tjw </a:t>
            </a:r>
            <a:r>
              <a:rPr lang="en-US" altLang="en-US" sz="1400" dirty="0" err="1">
                <a:solidFill>
                  <a:srgbClr val="4A4A4A"/>
                </a:solidFill>
              </a:rPr>
              <a:t>pwmdnf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sdog</a:t>
            </a:r>
            <a:r>
              <a:rPr lang="en-US" altLang="en-US" sz="1400" dirty="0">
                <a:solidFill>
                  <a:srgbClr val="4A4A4A"/>
                </a:solidFill>
              </a:rPr>
              <a:t> d </a:t>
            </a:r>
            <a:r>
              <a:rPr lang="en-US" altLang="en-US" sz="1400" dirty="0" err="1">
                <a:solidFill>
                  <a:srgbClr val="4A4A4A"/>
                </a:solidFill>
              </a:rPr>
              <a:t>fkeow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asl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salkow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fkegmwpp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400" dirty="0" err="1">
                <a:solidFill>
                  <a:srgbClr val="4A4A4A"/>
                </a:solidFill>
              </a:rPr>
              <a:t>Vsdfsd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fksd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fskdfl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allergnicity</a:t>
            </a:r>
            <a:r>
              <a:rPr lang="en-US" altLang="en-US" sz="1400" dirty="0">
                <a:solidFill>
                  <a:srgbClr val="4A4A4A"/>
                </a:solidFill>
              </a:rPr>
              <a:t> yet they retained partial immunogenicity of the </a:t>
            </a:r>
            <a:r>
              <a:rPr lang="en-US" altLang="en-US" sz="1400" dirty="0" err="1">
                <a:solidFill>
                  <a:srgbClr val="4A4A4A"/>
                </a:solidFill>
              </a:rPr>
              <a:t>allergen.;fs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dafsdjfsdkf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dfsakldfs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sdkf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sdfksdkf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sfgsdfnsdfsl</a:t>
            </a:r>
            <a:r>
              <a:rPr lang="en-US" altLang="en-US" sz="1400" dirty="0">
                <a:solidFill>
                  <a:srgbClr val="4A4A4A"/>
                </a:solidFill>
              </a:rPr>
              <a:t> k </a:t>
            </a:r>
            <a:r>
              <a:rPr lang="en-US" altLang="en-US" sz="1400" dirty="0" err="1">
                <a:solidFill>
                  <a:srgbClr val="4A4A4A"/>
                </a:solidFill>
              </a:rPr>
              <a:t>sdfjasdjaklds</a:t>
            </a:r>
            <a:r>
              <a:rPr lang="en-US" altLang="en-US" sz="1400" dirty="0">
                <a:solidFill>
                  <a:srgbClr val="4A4A4A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400" dirty="0" err="1">
                <a:solidFill>
                  <a:srgbClr val="4A4A4A"/>
                </a:solidFill>
              </a:rPr>
              <a:t>Dfgdfgksdf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gdfxk</a:t>
            </a:r>
            <a:r>
              <a:rPr lang="en-US" altLang="en-US" sz="1400" dirty="0">
                <a:solidFill>
                  <a:srgbClr val="4A4A4A"/>
                </a:solidFill>
              </a:rPr>
              <a:t> N-terminal region </a:t>
            </a:r>
            <a:r>
              <a:rPr lang="en-US" altLang="en-US" sz="1400" dirty="0" err="1">
                <a:solidFill>
                  <a:srgbClr val="4A4A4A"/>
                </a:solidFill>
              </a:rPr>
              <a:t>gd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kpfgk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sdflfgs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dfgdkdfk;dfh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dl;fg</a:t>
            </a:r>
            <a:r>
              <a:rPr lang="en-US" altLang="en-US" sz="1400" dirty="0">
                <a:solidFill>
                  <a:srgbClr val="4A4A4A"/>
                </a:solidFill>
              </a:rPr>
              <a:t> containing about 20 </a:t>
            </a:r>
            <a:r>
              <a:rPr lang="en-US" altLang="en-US" sz="1400" dirty="0" err="1">
                <a:solidFill>
                  <a:srgbClr val="4A4A4A"/>
                </a:solidFill>
              </a:rPr>
              <a:t>dl;sdgdfg</a:t>
            </a:r>
            <a:r>
              <a:rPr lang="en-US" altLang="en-US" sz="1400" dirty="0">
                <a:solidFill>
                  <a:srgbClr val="4A4A4A"/>
                </a:solidFill>
              </a:rPr>
              <a:t>;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400" dirty="0" err="1">
                <a:solidFill>
                  <a:srgbClr val="4A4A4A"/>
                </a:solidFill>
              </a:rPr>
              <a:t>Fgjgdhig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kbfxgjh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fgxfhgjnfgnx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fdlfjkgd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jgjdfg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fvxvjuyjh,bv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dfkglkbd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vfgf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bxkfbkfg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nxfgknkfg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bnlkcbfgklfgbnxffbkl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xbgfhfg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hjdghghjdg</a:t>
            </a:r>
            <a:endParaRPr lang="en-US" altLang="en-US" sz="1400" dirty="0">
              <a:solidFill>
                <a:srgbClr val="4A4A4A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400" dirty="0" err="1">
                <a:solidFill>
                  <a:srgbClr val="4A4A4A"/>
                </a:solidFill>
              </a:rPr>
              <a:t>Immunodominance</a:t>
            </a:r>
            <a:r>
              <a:rPr lang="en-US" altLang="en-US" sz="1400" dirty="0">
                <a:solidFill>
                  <a:srgbClr val="4A4A4A"/>
                </a:solidFill>
              </a:rPr>
              <a:t> of the of </a:t>
            </a:r>
            <a:r>
              <a:rPr lang="en-US" altLang="en-US" sz="1400" dirty="0" err="1">
                <a:solidFill>
                  <a:srgbClr val="4A4A4A"/>
                </a:solidFill>
              </a:rPr>
              <a:t>Ves</a:t>
            </a:r>
            <a:r>
              <a:rPr lang="en-US" altLang="en-US" sz="1400" dirty="0">
                <a:solidFill>
                  <a:srgbClr val="4A4A4A"/>
                </a:solidFill>
              </a:rPr>
              <a:t> v 5 may be related to its epitope density as shown by the data with truncated hybrids of PV1-39.  Hybrids </a:t>
            </a:r>
            <a:r>
              <a:rPr lang="en-US" altLang="en-US" sz="1400" dirty="0" err="1">
                <a:solidFill>
                  <a:srgbClr val="4A4A4A"/>
                </a:solidFill>
              </a:rPr>
              <a:t>vfgf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bxkfbkfg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nxfgknkfg</a:t>
            </a:r>
            <a:r>
              <a:rPr lang="en-US" altLang="en-US" sz="1400" dirty="0">
                <a:solidFill>
                  <a:srgbClr val="4A4A4A"/>
                </a:solidFill>
              </a:rPr>
              <a:t> containing about 20 amino acid residues of the allergen of interest showed maximal decreases in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</a:t>
            </a:r>
            <a:r>
              <a:rPr lang="en-US" altLang="en-US" sz="1400" dirty="0">
                <a:solidFill>
                  <a:srgbClr val="4A4A4A"/>
                </a:solidFill>
              </a:rPr>
              <a:t>.</a:t>
            </a:r>
          </a:p>
          <a:p>
            <a:endParaRPr lang="en-US" altLang="en-US" sz="1400" dirty="0">
              <a:solidFill>
                <a:srgbClr val="4A4A4A"/>
              </a:solidFill>
            </a:endParaRPr>
          </a:p>
        </p:txBody>
      </p:sp>
      <p:sp>
        <p:nvSpPr>
          <p:cNvPr id="9" name="Text Box 14">
            <a:extLst>
              <a:ext uri="{FF2B5EF4-FFF2-40B4-BE49-F238E27FC236}">
                <a16:creationId xmlns:a16="http://schemas.microsoft.com/office/drawing/2014/main" id="{B08FDF62-5C65-0C03-5846-7C05923FF7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82350" y="24155400"/>
            <a:ext cx="4933950" cy="250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marL="177800" indent="-1143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11200" indent="-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30300" indent="-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549400" indent="-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968500" indent="-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425700" indent="-304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882900" indent="-304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340100" indent="-304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797300" indent="-304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 err="1">
                <a:solidFill>
                  <a:srgbClr val="4A4A4A"/>
                </a:solidFill>
              </a:rPr>
              <a:t>Yshsldfgsfg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dfkgdfgdfgldfg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bd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kfgdfgsl</a:t>
            </a:r>
            <a:r>
              <a:rPr lang="en-US" altLang="en-US" sz="800" dirty="0">
                <a:solidFill>
                  <a:srgbClr val="4A4A4A"/>
                </a:solidFill>
              </a:rPr>
              <a:t>;</a:t>
            </a: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 err="1">
                <a:solidFill>
                  <a:srgbClr val="4A4A4A"/>
                </a:solidFill>
              </a:rPr>
              <a:t>Vsdfsdfksdfsdlfsdfskdfl;fs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dafsdjfsdkf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dfsakldfs</a:t>
            </a:r>
            <a:r>
              <a:rPr lang="en-US" altLang="en-US" sz="800" dirty="0">
                <a:solidFill>
                  <a:srgbClr val="4A4A4A"/>
                </a:solidFill>
              </a:rPr>
              <a:t>; </a:t>
            </a:r>
            <a:r>
              <a:rPr lang="en-US" altLang="en-US" sz="800" dirty="0" err="1">
                <a:solidFill>
                  <a:srgbClr val="4A4A4A"/>
                </a:solidFill>
              </a:rPr>
              <a:t>sdkfsdfksdkfsfgsdfnsdfsl</a:t>
            </a:r>
            <a:r>
              <a:rPr lang="en-US" altLang="en-US" sz="800" dirty="0">
                <a:solidFill>
                  <a:srgbClr val="4A4A4A"/>
                </a:solidFill>
              </a:rPr>
              <a:t> k </a:t>
            </a:r>
            <a:r>
              <a:rPr lang="en-US" altLang="en-US" sz="800" dirty="0" err="1">
                <a:solidFill>
                  <a:srgbClr val="4A4A4A"/>
                </a:solidFill>
              </a:rPr>
              <a:t>sdfjasdjaklds</a:t>
            </a:r>
            <a:endParaRPr lang="en-US" altLang="en-US" sz="800" dirty="0">
              <a:solidFill>
                <a:srgbClr val="4A4A4A"/>
              </a:solidFill>
            </a:endParaRP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 err="1">
                <a:solidFill>
                  <a:srgbClr val="4A4A4A"/>
                </a:solidFill>
              </a:rPr>
              <a:t>Dfgdfgksdfgdfxkgdkpfgkksdflfgsdfgdkdfk;dfhdl;fgdl;sdgdfg</a:t>
            </a:r>
            <a:r>
              <a:rPr lang="en-US" altLang="en-US" sz="800" dirty="0">
                <a:solidFill>
                  <a:srgbClr val="4A4A4A"/>
                </a:solidFill>
              </a:rPr>
              <a:t>;</a:t>
            </a: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 err="1">
                <a:solidFill>
                  <a:srgbClr val="4A4A4A"/>
                </a:solidFill>
              </a:rPr>
              <a:t>Lk;hlj,jk,hjfc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dfghkfdghfghnlfng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hkn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klcg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ktfhkdfgh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iidfgh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bkdthdm,dgbk</a:t>
            </a:r>
            <a:r>
              <a:rPr lang="en-US" altLang="en-US" sz="800" dirty="0">
                <a:solidFill>
                  <a:srgbClr val="4A4A4A"/>
                </a:solidFill>
              </a:rPr>
              <a:t>,</a:t>
            </a: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>
                <a:solidFill>
                  <a:srgbClr val="4A4A4A"/>
                </a:solidFill>
              </a:rPr>
              <a:t>Lkdfglgoij5rogjderoijghoird6o;ihje65hs;e4j5690gj'zasemg40w43m958gjw9865hj9e56h</a:t>
            </a: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>
                <a:solidFill>
                  <a:srgbClr val="4A4A4A"/>
                </a:solidFill>
              </a:rPr>
              <a:t>Oa;isewrg5p9swjgbsrmhgzxbmghj;lcgykmjnsw485y9p8e6hna;rgoqa35tgNesrpoigijgoijrgoisjrtgjsrtoijgostrjg234TW04GTSO5GOIRNGHXFTNGNBTBNNBTRBNBNB</a:t>
            </a: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>
                <a:solidFill>
                  <a:srgbClr val="4A4A4A"/>
                </a:solidFill>
              </a:rPr>
              <a:t>VRSNLSERNGILTGLITRGLINSNdnrtborinbhoiynbodtiybnosiyhodinthybioniftubhdnbodyboijdoyhjoisjiwsijtghoirstjotbbnbonrobdnyndoi</a:t>
            </a: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>
                <a:solidFill>
                  <a:srgbClr val="4A4A4A"/>
                </a:solidFill>
              </a:rPr>
              <a:t>Gaq34gmsrt;bhm;oyimbn;odyhodt;mnl;dynsrhropit6ihjoityjhosnmbh;nmynb;lkylk;nh;lsdkhnl;kdynl;dkynm;ldkynb;lkn;dn;lkdn;dmn;dyn;dlmn</a:t>
            </a: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>
                <a:solidFill>
                  <a:srgbClr val="4A4A4A"/>
                </a:solidFill>
              </a:rPr>
              <a:t>Lsntrbjnnlrtybdnb;bpicklestvlkstnrgrtngkjnrtblkjnsrtkjlbnskrljtnbksrjtnbkjlntbskjnalisewliunvbiuwnhbgiunbsw nbslnblsntbsnbsnbksnbsnbnksnbnbsbnkjbkjsngbliwsntbgiuslbriubilsnrtblidlkvbnkdnvklstjngblkjntbgklskbnskbnksjnbksjnbksnbnjtnblsrnb</a:t>
            </a: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 err="1">
                <a:solidFill>
                  <a:srgbClr val="4A4A4A"/>
                </a:solidFill>
              </a:rPr>
              <a:t>vknlsearnvlsntrlinblisrnblsrntblisrtyblnsl</a:t>
            </a:r>
            <a:endParaRPr lang="en-US" altLang="en-US" sz="800" dirty="0">
              <a:solidFill>
                <a:srgbClr val="4A4A4A"/>
              </a:solidFill>
            </a:endParaRP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 err="1">
                <a:solidFill>
                  <a:srgbClr val="4A4A4A"/>
                </a:solidFill>
              </a:rPr>
              <a:t>Zaleski</a:t>
            </a:r>
            <a:r>
              <a:rPr lang="en-US" altLang="en-US" sz="800" dirty="0">
                <a:solidFill>
                  <a:srgbClr val="4A4A4A"/>
                </a:solidFill>
              </a:rPr>
              <a:t> GX, Funaki B, Lorenz JM, </a:t>
            </a:r>
            <a:r>
              <a:rPr lang="en-US" altLang="en-US" sz="800" dirty="0" err="1">
                <a:solidFill>
                  <a:srgbClr val="4A4A4A"/>
                </a:solidFill>
              </a:rPr>
              <a:t>Garofalo</a:t>
            </a:r>
            <a:r>
              <a:rPr lang="en-US" altLang="en-US" sz="800" dirty="0">
                <a:solidFill>
                  <a:srgbClr val="4A4A4A"/>
                </a:solidFill>
              </a:rPr>
              <a:t> RS, </a:t>
            </a:r>
            <a:r>
              <a:rPr lang="en-US" altLang="en-US" sz="800" dirty="0" err="1">
                <a:solidFill>
                  <a:srgbClr val="4A4A4A"/>
                </a:solidFill>
              </a:rPr>
              <a:t>Moscatel</a:t>
            </a:r>
            <a:r>
              <a:rPr lang="en-US" altLang="en-US" sz="800" dirty="0">
                <a:solidFill>
                  <a:srgbClr val="4A4A4A"/>
                </a:solidFill>
              </a:rPr>
              <a:t> MA, Rosenblum JD, </a:t>
            </a:r>
            <a:r>
              <a:rPr lang="en-US" altLang="en-US" sz="800" dirty="0" err="1">
                <a:solidFill>
                  <a:srgbClr val="4A4A4A"/>
                </a:solidFill>
              </a:rPr>
              <a:t>Leef</a:t>
            </a:r>
            <a:r>
              <a:rPr lang="en-US" altLang="en-US" sz="800" dirty="0">
                <a:solidFill>
                  <a:srgbClr val="4A4A4A"/>
                </a:solidFill>
              </a:rPr>
              <a:t> JA. Experience with tunneled femoral hemodialysis catheters. Am J </a:t>
            </a:r>
            <a:r>
              <a:rPr lang="en-US" altLang="en-US" sz="800" dirty="0" err="1">
                <a:solidFill>
                  <a:srgbClr val="4A4A4A"/>
                </a:solidFill>
              </a:rPr>
              <a:t>Roentgenol</a:t>
            </a:r>
            <a:r>
              <a:rPr lang="en-US" altLang="en-US" sz="800" dirty="0">
                <a:solidFill>
                  <a:srgbClr val="4A4A4A"/>
                </a:solidFill>
              </a:rPr>
              <a:t>. 1999 Feb;172(2):493-6. </a:t>
            </a: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endParaRPr lang="en-US" altLang="en-US" sz="800" dirty="0">
              <a:solidFill>
                <a:srgbClr val="4A4A4A"/>
              </a:solidFill>
            </a:endParaRPr>
          </a:p>
        </p:txBody>
      </p:sp>
      <p:sp>
        <p:nvSpPr>
          <p:cNvPr id="10" name="Text Box 16">
            <a:extLst>
              <a:ext uri="{FF2B5EF4-FFF2-40B4-BE49-F238E27FC236}">
                <a16:creationId xmlns:a16="http://schemas.microsoft.com/office/drawing/2014/main" id="{36608BD3-997A-2F3C-18BE-9AA505EED1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72825" y="14416088"/>
            <a:ext cx="4905375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17525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>
                <a:solidFill>
                  <a:srgbClr val="4A4A4A"/>
                </a:solidFill>
              </a:rPr>
              <a:t>Testing hybrids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dljslfsdfjsdfls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fdgd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dfkasdfljsdfsdjfsdjlf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adkfsdkfsd;kfdkf</a:t>
            </a:r>
            <a:r>
              <a:rPr lang="en-US" altLang="en-US" sz="1400" dirty="0">
                <a:solidFill>
                  <a:srgbClr val="4A4A4A"/>
                </a:solidFill>
              </a:rPr>
              <a:t> s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</a:t>
            </a:r>
            <a:r>
              <a:rPr lang="en-US" altLang="en-US" sz="1400" dirty="0">
                <a:solidFill>
                  <a:srgbClr val="4A4A4A"/>
                </a:solidFill>
              </a:rPr>
              <a:t> as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in the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hjfsdfllsdf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 university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asSdfkj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ljslfsdf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dfkasd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</a:t>
            </a:r>
            <a:endParaRPr lang="en-US" altLang="en-US" sz="1400" dirty="0">
              <a:solidFill>
                <a:srgbClr val="4A4A4A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 err="1">
                <a:solidFill>
                  <a:srgbClr val="4A4A4A"/>
                </a:solidFill>
              </a:rPr>
              <a:t>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gsdljslfs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gddfk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asdfljsd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adkfsdkfsd;kfdkf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iyugg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donkeys goes swimming on the river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sdflasm,bbnmbnmbvnm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vhjfhjfhjkgm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sdkfsdfgsdljslfsdfjsdfls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fdgd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dfkasdfljsdfsdjfsdjlf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adkfsdkfsd;kfdkf</a:t>
            </a:r>
            <a:r>
              <a:rPr lang="en-US" altLang="en-US" sz="1400" dirty="0">
                <a:solidFill>
                  <a:srgbClr val="4A4A4A"/>
                </a:solidFill>
              </a:rPr>
              <a:t> s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</a:t>
            </a:r>
            <a:r>
              <a:rPr lang="en-US" altLang="en-US" sz="1400" dirty="0">
                <a:solidFill>
                  <a:srgbClr val="4A4A4A"/>
                </a:solidFill>
              </a:rPr>
              <a:t> as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hjfsdfllsdf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fsdfgsdljs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dfkasdf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fsd;kfdkf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zdisfd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</a:t>
            </a:r>
            <a:r>
              <a:rPr lang="en-US" altLang="en-US" sz="1400" dirty="0">
                <a:solidFill>
                  <a:srgbClr val="4A4A4A"/>
                </a:solidFill>
              </a:rPr>
              <a:t>.</a:t>
            </a:r>
          </a:p>
        </p:txBody>
      </p:sp>
      <p:sp>
        <p:nvSpPr>
          <p:cNvPr id="11" name="Text Box 22">
            <a:extLst>
              <a:ext uri="{FF2B5EF4-FFF2-40B4-BE49-F238E27FC236}">
                <a16:creationId xmlns:a16="http://schemas.microsoft.com/office/drawing/2014/main" id="{B1286375-6975-3029-F3CF-E75DA906B2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" y="18656300"/>
            <a:ext cx="4906963" cy="730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b="1" dirty="0">
                <a:solidFill>
                  <a:srgbClr val="4A4A4A"/>
                </a:solidFill>
              </a:rPr>
              <a:t>Figure 1</a:t>
            </a:r>
            <a:r>
              <a:rPr lang="en-US" altLang="en-US" sz="1200" dirty="0">
                <a:solidFill>
                  <a:srgbClr val="4A4A4A"/>
                </a:solidFill>
              </a:rPr>
              <a:t>. </a:t>
            </a:r>
            <a:r>
              <a:rPr lang="en-US" altLang="en-US" sz="1200" dirty="0" err="1">
                <a:solidFill>
                  <a:srgbClr val="4A4A4A"/>
                </a:solidFill>
              </a:rPr>
              <a:t>Fdgdf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fgjk;serj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gfjg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dfgked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klergkdgv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ddklrgdkfg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dogyertlhtgkklfk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hf;ghfkg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fkkgdhgkl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rtklgdfg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hklfhkfdhf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khfg</a:t>
            </a:r>
            <a:r>
              <a:rPr lang="en-US" altLang="en-US" sz="1200" dirty="0">
                <a:solidFill>
                  <a:srgbClr val="4A4A4A"/>
                </a:solidFill>
              </a:rPr>
              <a:t>, of the right side  </a:t>
            </a:r>
            <a:r>
              <a:rPr lang="en-US" altLang="en-US" sz="1200" dirty="0" err="1">
                <a:solidFill>
                  <a:srgbClr val="4A4A4A"/>
                </a:solidFill>
              </a:rPr>
              <a:t>gd</a:t>
            </a:r>
            <a:r>
              <a:rPr lang="en-US" altLang="en-US" sz="1200" dirty="0">
                <a:solidFill>
                  <a:srgbClr val="4A4A4A"/>
                </a:solidFill>
              </a:rPr>
              <a:t>; if the right side </a:t>
            </a:r>
            <a:r>
              <a:rPr lang="en-US" altLang="en-US" sz="1200" dirty="0" err="1">
                <a:solidFill>
                  <a:srgbClr val="4A4A4A"/>
                </a:solidFill>
              </a:rPr>
              <a:t>lfgdkl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hkldfg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fhkdflt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yothlfghkfg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rfthlrdhld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rktyhkf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ldrtptr;h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fdrllgf</a:t>
            </a:r>
            <a:r>
              <a:rPr lang="en-US" altLang="en-US" sz="1200" dirty="0">
                <a:solidFill>
                  <a:srgbClr val="4A4A4A"/>
                </a:solidFill>
              </a:rPr>
              <a:t>’;g to you </a:t>
            </a:r>
            <a:r>
              <a:rPr lang="en-US" altLang="en-US" sz="1200" dirty="0" err="1">
                <a:solidFill>
                  <a:srgbClr val="4A4A4A"/>
                </a:solidFill>
              </a:rPr>
              <a:t>gooer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deryuo</a:t>
            </a:r>
            <a:r>
              <a:rPr lang="en-US" altLang="en-US" sz="1200" dirty="0">
                <a:solidFill>
                  <a:srgbClr val="4A4A4A"/>
                </a:solidFill>
              </a:rPr>
              <a:t>.</a:t>
            </a:r>
          </a:p>
        </p:txBody>
      </p:sp>
      <p:sp>
        <p:nvSpPr>
          <p:cNvPr id="12" name="Rectangle 23">
            <a:extLst>
              <a:ext uri="{FF2B5EF4-FFF2-40B4-BE49-F238E27FC236}">
                <a16:creationId xmlns:a16="http://schemas.microsoft.com/office/drawing/2014/main" id="{1D54C576-07D5-53A8-26E3-C0B3F0D0AE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572000"/>
            <a:ext cx="2514600" cy="4191000"/>
          </a:xfrm>
          <a:prstGeom prst="rect">
            <a:avLst/>
          </a:prstGeom>
          <a:solidFill>
            <a:srgbClr val="F0F4F6"/>
          </a:solidFill>
          <a:ln w="9525">
            <a:solidFill>
              <a:srgbClr val="002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Text Box 24">
            <a:extLst>
              <a:ext uri="{FF2B5EF4-FFF2-40B4-BE49-F238E27FC236}">
                <a16:creationId xmlns:a16="http://schemas.microsoft.com/office/drawing/2014/main" id="{BA306595-3C11-415D-F8B0-5D1D690D2E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2613" y="8831263"/>
            <a:ext cx="5081587" cy="1534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4A4A4A"/>
                </a:solidFill>
              </a:rPr>
              <a:t>Figure 2</a:t>
            </a:r>
            <a:r>
              <a:rPr lang="en-US" altLang="en-US" sz="1100" dirty="0">
                <a:solidFill>
                  <a:srgbClr val="4A4A4A"/>
                </a:solidFill>
              </a:rPr>
              <a:t>. </a:t>
            </a:r>
            <a:r>
              <a:rPr lang="en-US" altLang="en-US" sz="1100" dirty="0" err="1">
                <a:solidFill>
                  <a:srgbClr val="4A4A4A"/>
                </a:solidFill>
              </a:rPr>
              <a:t>Fdgdffg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jk;serj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Ndcccccgfjg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vbcvvcc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dfgkedg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klergkdgv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ddklrgdkfg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dogyertlh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gkklfkhf;ghf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ghfkkgdhgkl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rtklgd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fghklfh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viofgd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lxg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lvxp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odf</a:t>
            </a:r>
            <a:r>
              <a:rPr lang="en-US" altLang="en-US" sz="1100" dirty="0">
                <a:solidFill>
                  <a:srgbClr val="4A4A4A"/>
                </a:solidFill>
              </a:rPr>
              <a:t> s </a:t>
            </a:r>
            <a:r>
              <a:rPr lang="en-US" altLang="en-US" sz="1100" dirty="0" err="1">
                <a:solidFill>
                  <a:srgbClr val="4A4A4A"/>
                </a:solidFill>
              </a:rPr>
              <a:t>gs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kfdhfkhfg</a:t>
            </a:r>
            <a:r>
              <a:rPr lang="en-US" altLang="en-US" sz="1100" dirty="0">
                <a:solidFill>
                  <a:srgbClr val="4A4A4A"/>
                </a:solidFill>
              </a:rPr>
              <a:t>, </a:t>
            </a:r>
            <a:r>
              <a:rPr lang="en-US" altLang="en-US" sz="1100" dirty="0" err="1">
                <a:solidFill>
                  <a:srgbClr val="4A4A4A"/>
                </a:solidFill>
              </a:rPr>
              <a:t>gd;lfgd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klhkldfg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fhkdfltyo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thlfghkfg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rfthlrd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hldrktyhk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fldrtptr;h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fdrllgf</a:t>
            </a:r>
            <a:r>
              <a:rPr lang="en-US" altLang="en-US" sz="1100" dirty="0">
                <a:solidFill>
                  <a:srgbClr val="4A4A4A"/>
                </a:solidFill>
              </a:rPr>
              <a:t>’; </a:t>
            </a:r>
            <a:r>
              <a:rPr lang="en-US" altLang="en-US" sz="1100" dirty="0" err="1">
                <a:solidFill>
                  <a:srgbClr val="4A4A4A"/>
                </a:solidFill>
              </a:rPr>
              <a:t>g</a:t>
            </a:r>
            <a:r>
              <a:rPr lang="en-US" altLang="en-US" sz="1200" dirty="0" err="1">
                <a:solidFill>
                  <a:srgbClr val="4A4A4A"/>
                </a:solidFill>
              </a:rPr>
              <a:t>adkfsdkfsd</a:t>
            </a:r>
            <a:r>
              <a:rPr lang="en-US" altLang="en-US" sz="1200" dirty="0">
                <a:solidFill>
                  <a:srgbClr val="4A4A4A"/>
                </a:solidFill>
              </a:rPr>
              <a:t>; </a:t>
            </a:r>
            <a:r>
              <a:rPr lang="en-US" altLang="en-US" sz="1200" dirty="0" err="1">
                <a:solidFill>
                  <a:srgbClr val="4A4A4A"/>
                </a:solidFill>
              </a:rPr>
              <a:t>kfdkf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vfsfs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sddfak</a:t>
            </a:r>
            <a:r>
              <a:rPr lang="en-US" altLang="en-US" sz="1200" dirty="0">
                <a:solidFill>
                  <a:srgbClr val="4A4A4A"/>
                </a:solidFill>
              </a:rPr>
              <a:t> da </a:t>
            </a:r>
            <a:r>
              <a:rPr lang="en-US" altLang="en-US" sz="1200" dirty="0" err="1">
                <a:solidFill>
                  <a:srgbClr val="4A4A4A"/>
                </a:solidFill>
              </a:rPr>
              <a:t>sdfk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ssd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fsdkfsdk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dfg</a:t>
            </a:r>
            <a:r>
              <a:rPr lang="en-US" altLang="en-US" sz="1200" dirty="0">
                <a:solidFill>
                  <a:srgbClr val="4A4A4A"/>
                </a:solidFill>
              </a:rPr>
              <a:t> as </a:t>
            </a:r>
            <a:r>
              <a:rPr lang="en-US" altLang="en-US" sz="1200" dirty="0" err="1">
                <a:solidFill>
                  <a:srgbClr val="4A4A4A"/>
                </a:solidFill>
              </a:rPr>
              <a:t>dfkUkdasf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sdk</a:t>
            </a:r>
            <a:r>
              <a:rPr lang="en-US" altLang="en-US" sz="1200" dirty="0">
                <a:solidFill>
                  <a:srgbClr val="4A4A4A"/>
                </a:solidFill>
              </a:rPr>
              <a:t> &lt;&gt;./</a:t>
            </a:r>
            <a:r>
              <a:rPr lang="en-US" altLang="en-US" sz="12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hjfsdfllsdf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sdlfs</a:t>
            </a:r>
            <a:r>
              <a:rPr lang="en-US" altLang="en-US" sz="1200" dirty="0">
                <a:solidFill>
                  <a:srgbClr val="4A4A4A"/>
                </a:solidFill>
              </a:rPr>
              <a:t>  </a:t>
            </a:r>
            <a:r>
              <a:rPr lang="en-US" altLang="en-US" sz="1200" dirty="0" err="1">
                <a:solidFill>
                  <a:srgbClr val="4A4A4A"/>
                </a:solidFill>
              </a:rPr>
              <a:t>sdfgl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sflglqiok</a:t>
            </a:r>
            <a:r>
              <a:rPr lang="en-US" altLang="en-US" sz="1200" dirty="0">
                <a:solidFill>
                  <a:srgbClr val="4A4A4A"/>
                </a:solidFill>
              </a:rPr>
              <a:t> donkey still sitting on the fence </a:t>
            </a:r>
            <a:r>
              <a:rPr lang="en-US" altLang="en-US" sz="1200" dirty="0" err="1">
                <a:solidFill>
                  <a:srgbClr val="4A4A4A"/>
                </a:solidFill>
              </a:rPr>
              <a:t>fskdf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xvkl;sdfg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sdflasSdfkjsdfdfs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alsefksdf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sdkfsdfgsdl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jslfsdfjsdfls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dfkas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fsgs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cxvg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xdfdfljsdfs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djfsdjlf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sk</a:t>
            </a:r>
            <a:r>
              <a:rPr lang="en-US" altLang="en-US" sz="1200" dirty="0">
                <a:solidFill>
                  <a:srgbClr val="4A4A4A"/>
                </a:solidFill>
              </a:rPr>
              <a:t>; </a:t>
            </a:r>
            <a:r>
              <a:rPr lang="en-US" altLang="en-US" sz="1200" dirty="0" err="1">
                <a:solidFill>
                  <a:srgbClr val="4A4A4A"/>
                </a:solidFill>
              </a:rPr>
              <a:t>dfk</a:t>
            </a:r>
            <a:r>
              <a:rPr lang="en-US" altLang="en-US" sz="1200" dirty="0">
                <a:solidFill>
                  <a:srgbClr val="4A4A4A"/>
                </a:solidFill>
              </a:rPr>
              <a:t>  </a:t>
            </a:r>
            <a:r>
              <a:rPr lang="en-US" altLang="en-US" sz="1200" dirty="0" err="1">
                <a:solidFill>
                  <a:srgbClr val="4A4A4A"/>
                </a:solidFill>
              </a:rPr>
              <a:t>adkfsdkfsd</a:t>
            </a:r>
            <a:r>
              <a:rPr lang="en-US" altLang="en-US" sz="1200" dirty="0">
                <a:solidFill>
                  <a:srgbClr val="4A4A4A"/>
                </a:solidFill>
              </a:rPr>
              <a:t>; </a:t>
            </a:r>
            <a:r>
              <a:rPr lang="en-US" altLang="en-US" sz="1200" dirty="0" err="1">
                <a:solidFill>
                  <a:srgbClr val="4A4A4A"/>
                </a:solidFill>
              </a:rPr>
              <a:t>kfdkf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sfdgdf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ssd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fsdkfsdk</a:t>
            </a:r>
            <a:r>
              <a:rPr lang="en-US" altLang="en-US" sz="1200" dirty="0">
                <a:solidFill>
                  <a:srgbClr val="4A4A4A"/>
                </a:solidFill>
              </a:rPr>
              <a:t>  </a:t>
            </a:r>
            <a:r>
              <a:rPr lang="en-US" altLang="en-US" sz="1200" dirty="0" err="1">
                <a:solidFill>
                  <a:srgbClr val="4A4A4A"/>
                </a:solidFill>
              </a:rPr>
              <a:t>fdgas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dfkUkdasf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sdk</a:t>
            </a:r>
            <a:r>
              <a:rPr lang="en-US" altLang="en-US" sz="1200" dirty="0">
                <a:solidFill>
                  <a:srgbClr val="4A4A4A"/>
                </a:solidFill>
              </a:rPr>
              <a:t> &lt;&gt;./ </a:t>
            </a:r>
            <a:r>
              <a:rPr lang="en-US" altLang="en-US" sz="12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sdfllsdf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sdlfs</a:t>
            </a:r>
            <a:r>
              <a:rPr lang="en-US" altLang="en-US" sz="1200" dirty="0">
                <a:solidFill>
                  <a:srgbClr val="4A4A4A"/>
                </a:solidFill>
              </a:rPr>
              <a:t>  </a:t>
            </a:r>
            <a:r>
              <a:rPr lang="en-US" altLang="en-US" sz="1200" dirty="0" err="1">
                <a:solidFill>
                  <a:srgbClr val="4A4A4A"/>
                </a:solidFill>
              </a:rPr>
              <a:t>sdfgl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sflglqiok</a:t>
            </a:r>
            <a:r>
              <a:rPr lang="en-US" altLang="en-US" sz="1200" dirty="0">
                <a:solidFill>
                  <a:srgbClr val="4A4A4A"/>
                </a:solidFill>
              </a:rPr>
              <a:t> d  </a:t>
            </a:r>
            <a:r>
              <a:rPr lang="en-US" altLang="en-US" sz="1200" dirty="0" err="1">
                <a:solidFill>
                  <a:srgbClr val="4A4A4A"/>
                </a:solidFill>
              </a:rPr>
              <a:t>fskdf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xvkl;sdfg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sdflas</a:t>
            </a:r>
            <a:r>
              <a:rPr lang="en-US" altLang="en-US" sz="1200" dirty="0">
                <a:solidFill>
                  <a:srgbClr val="4A4A4A"/>
                </a:solidFill>
              </a:rPr>
              <a:t>. </a:t>
            </a:r>
            <a:endParaRPr lang="en-US" altLang="en-US" sz="1100" dirty="0">
              <a:solidFill>
                <a:srgbClr val="4A4A4A"/>
              </a:solidFill>
            </a:endParaRPr>
          </a:p>
        </p:txBody>
      </p:sp>
      <p:sp>
        <p:nvSpPr>
          <p:cNvPr id="14" name="Rectangle 26">
            <a:extLst>
              <a:ext uri="{FF2B5EF4-FFF2-40B4-BE49-F238E27FC236}">
                <a16:creationId xmlns:a16="http://schemas.microsoft.com/office/drawing/2014/main" id="{619E4604-C776-4980-6703-75E83B68BE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82350" y="4572000"/>
            <a:ext cx="4895850" cy="3505200"/>
          </a:xfrm>
          <a:prstGeom prst="rect">
            <a:avLst/>
          </a:prstGeom>
          <a:solidFill>
            <a:srgbClr val="F0F4F6"/>
          </a:solidFill>
          <a:ln w="9525">
            <a:solidFill>
              <a:srgbClr val="002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 Box 27">
            <a:extLst>
              <a:ext uri="{FF2B5EF4-FFF2-40B4-BE49-F238E27FC236}">
                <a16:creationId xmlns:a16="http://schemas.microsoft.com/office/drawing/2014/main" id="{C119CF0D-CFCC-275B-B5C4-E9C2EDA390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82350" y="8134350"/>
            <a:ext cx="4892675" cy="564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b="1" dirty="0">
                <a:solidFill>
                  <a:srgbClr val="4A4A4A"/>
                </a:solidFill>
              </a:rPr>
              <a:t>Figure 4</a:t>
            </a:r>
            <a:r>
              <a:rPr lang="en-US" altLang="en-US" sz="1200" dirty="0">
                <a:solidFill>
                  <a:srgbClr val="4A4A4A"/>
                </a:solidFill>
              </a:rPr>
              <a:t>. </a:t>
            </a:r>
            <a:r>
              <a:rPr lang="en-US" altLang="en-US" sz="1200" dirty="0" err="1">
                <a:solidFill>
                  <a:srgbClr val="4A4A4A"/>
                </a:solidFill>
              </a:rPr>
              <a:t>Fdgdffgj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k;serj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gfjg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dfgked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gklerg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kdgv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ddklrgdkfg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dogyertlht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kklfkhf;ghf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kghfkkgdhgkl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rtklgdfgh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klfhkfdhfkhfg</a:t>
            </a:r>
            <a:r>
              <a:rPr lang="en-US" altLang="en-US" sz="1200" dirty="0">
                <a:solidFill>
                  <a:srgbClr val="4A4A4A"/>
                </a:solidFill>
              </a:rPr>
              <a:t>, </a:t>
            </a:r>
            <a:r>
              <a:rPr lang="en-US" altLang="en-US" sz="1200" dirty="0" err="1">
                <a:solidFill>
                  <a:srgbClr val="4A4A4A"/>
                </a:solidFill>
              </a:rPr>
              <a:t>gd;lfg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dklhkldfg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fhkdflt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yothlfghkfg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rfthlrd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hldrkt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yhkfldrt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ptr;h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fdrllgf</a:t>
            </a:r>
            <a:r>
              <a:rPr lang="en-US" altLang="en-US" sz="1200" dirty="0">
                <a:solidFill>
                  <a:srgbClr val="4A4A4A"/>
                </a:solidFill>
              </a:rPr>
              <a:t>’;g</a:t>
            </a:r>
          </a:p>
        </p:txBody>
      </p:sp>
      <p:sp>
        <p:nvSpPr>
          <p:cNvPr id="16" name="Text Box 34">
            <a:extLst>
              <a:ext uri="{FF2B5EF4-FFF2-40B4-BE49-F238E27FC236}">
                <a16:creationId xmlns:a16="http://schemas.microsoft.com/office/drawing/2014/main" id="{151566A5-F12D-72EC-2A8F-5DEC35A5D0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17683163"/>
            <a:ext cx="5105400" cy="1534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4A4A4A"/>
                </a:solidFill>
              </a:rPr>
              <a:t>Figure 3</a:t>
            </a:r>
            <a:r>
              <a:rPr lang="en-US" altLang="en-US" sz="1100" dirty="0">
                <a:solidFill>
                  <a:srgbClr val="4A4A4A"/>
                </a:solidFill>
              </a:rPr>
              <a:t>. </a:t>
            </a:r>
            <a:r>
              <a:rPr lang="en-US" altLang="en-US" sz="1100" dirty="0" err="1">
                <a:solidFill>
                  <a:srgbClr val="4A4A4A"/>
                </a:solidFill>
              </a:rPr>
              <a:t>Fdgdffgjk;serj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cvxcv</a:t>
            </a:r>
            <a:r>
              <a:rPr lang="en-US" altLang="en-US" sz="1100" dirty="0">
                <a:solidFill>
                  <a:srgbClr val="4A4A4A"/>
                </a:solidFill>
              </a:rPr>
              <a:t> cv </a:t>
            </a:r>
            <a:r>
              <a:rPr lang="en-US" altLang="en-US" sz="1100" dirty="0" err="1">
                <a:solidFill>
                  <a:srgbClr val="4A4A4A"/>
                </a:solidFill>
              </a:rPr>
              <a:t>zdfv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hffhg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gfjg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dfgkedg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klergkdgv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ddklrgdkfg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dogyertlht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gkklfkhf;gh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fkghfkkgdhgkl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rtklgdfg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hklfhkfdh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fkhfg</a:t>
            </a:r>
            <a:r>
              <a:rPr lang="en-US" altLang="en-US" sz="1100" dirty="0">
                <a:solidFill>
                  <a:srgbClr val="4A4A4A"/>
                </a:solidFill>
              </a:rPr>
              <a:t>, </a:t>
            </a:r>
            <a:r>
              <a:rPr lang="en-US" altLang="en-US" sz="1100" dirty="0" err="1">
                <a:solidFill>
                  <a:srgbClr val="4A4A4A"/>
                </a:solidFill>
              </a:rPr>
              <a:t>dfgdgd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hgf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hf</a:t>
            </a:r>
            <a:r>
              <a:rPr lang="en-US" altLang="en-US" sz="1100" dirty="0">
                <a:solidFill>
                  <a:srgbClr val="4A4A4A"/>
                </a:solidFill>
              </a:rPr>
              <a:t> h </a:t>
            </a:r>
            <a:r>
              <a:rPr lang="en-US" altLang="en-US" sz="1100" dirty="0" err="1">
                <a:solidFill>
                  <a:srgbClr val="4A4A4A"/>
                </a:solidFill>
              </a:rPr>
              <a:t>gd;lfgd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klhkldfg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fhkdflty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othlfghkfg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rfthlrdhldrkt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yhkfldrtptr;h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fdrllgf</a:t>
            </a:r>
            <a:r>
              <a:rPr lang="en-US" altLang="en-US" sz="1100" dirty="0">
                <a:solidFill>
                  <a:srgbClr val="4A4A4A"/>
                </a:solidFill>
              </a:rPr>
              <a:t>’;g </a:t>
            </a:r>
            <a:r>
              <a:rPr lang="en-US" altLang="en-US" sz="1100" dirty="0" err="1">
                <a:solidFill>
                  <a:srgbClr val="4A4A4A"/>
                </a:solidFill>
              </a:rPr>
              <a:t>fdrllgf</a:t>
            </a:r>
            <a:r>
              <a:rPr lang="en-US" altLang="en-US" sz="1100" dirty="0">
                <a:solidFill>
                  <a:srgbClr val="4A4A4A"/>
                </a:solidFill>
              </a:rPr>
              <a:t>’; </a:t>
            </a:r>
            <a:r>
              <a:rPr lang="en-US" altLang="en-US" sz="1100" dirty="0" err="1">
                <a:solidFill>
                  <a:srgbClr val="4A4A4A"/>
                </a:solidFill>
              </a:rPr>
              <a:t>g</a:t>
            </a:r>
            <a:r>
              <a:rPr lang="en-US" altLang="en-US" sz="1200" dirty="0" err="1">
                <a:solidFill>
                  <a:srgbClr val="4A4A4A"/>
                </a:solidFill>
              </a:rPr>
              <a:t>adkfsdkfsd</a:t>
            </a:r>
            <a:r>
              <a:rPr lang="en-US" altLang="en-US" sz="1200" dirty="0">
                <a:solidFill>
                  <a:srgbClr val="4A4A4A"/>
                </a:solidFill>
              </a:rPr>
              <a:t>; </a:t>
            </a:r>
            <a:r>
              <a:rPr lang="en-US" altLang="en-US" sz="1200" dirty="0" err="1">
                <a:solidFill>
                  <a:srgbClr val="4A4A4A"/>
                </a:solidFill>
              </a:rPr>
              <a:t>kfdkf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vfsfs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sddfak</a:t>
            </a:r>
            <a:r>
              <a:rPr lang="en-US" altLang="en-US" sz="1200" dirty="0">
                <a:solidFill>
                  <a:srgbClr val="4A4A4A"/>
                </a:solidFill>
              </a:rPr>
              <a:t> da </a:t>
            </a:r>
            <a:r>
              <a:rPr lang="en-US" altLang="en-US" sz="1200" dirty="0" err="1">
                <a:solidFill>
                  <a:srgbClr val="4A4A4A"/>
                </a:solidFill>
              </a:rPr>
              <a:t>sdfk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ssd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fsdkfsdk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dfg</a:t>
            </a:r>
            <a:r>
              <a:rPr lang="en-US" altLang="en-US" sz="1200" dirty="0">
                <a:solidFill>
                  <a:srgbClr val="4A4A4A"/>
                </a:solidFill>
              </a:rPr>
              <a:t> as </a:t>
            </a:r>
            <a:r>
              <a:rPr lang="en-US" altLang="en-US" sz="1200" dirty="0" err="1">
                <a:solidFill>
                  <a:srgbClr val="4A4A4A"/>
                </a:solidFill>
              </a:rPr>
              <a:t>dfkUkdasf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sdk</a:t>
            </a:r>
            <a:r>
              <a:rPr lang="en-US" altLang="en-US" sz="1200" dirty="0">
                <a:solidFill>
                  <a:srgbClr val="4A4A4A"/>
                </a:solidFill>
              </a:rPr>
              <a:t> &lt;&gt;./</a:t>
            </a:r>
            <a:r>
              <a:rPr lang="en-US" altLang="en-US" sz="12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hjfsdfllsdf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sdlfs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sdfgl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sflglqiok</a:t>
            </a:r>
            <a:r>
              <a:rPr lang="en-US" altLang="en-US" sz="1200" dirty="0">
                <a:solidFill>
                  <a:srgbClr val="4A4A4A"/>
                </a:solidFill>
              </a:rPr>
              <a:t> donkey is not sitting on the fence anymore </a:t>
            </a:r>
            <a:r>
              <a:rPr lang="en-US" altLang="en-US" sz="1200" dirty="0" err="1">
                <a:solidFill>
                  <a:srgbClr val="4A4A4A"/>
                </a:solidFill>
              </a:rPr>
              <a:t>fskdf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xvkl;sdfg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sdflas</a:t>
            </a:r>
            <a:r>
              <a:rPr lang="en-US" altLang="en-US" sz="1200" dirty="0">
                <a:solidFill>
                  <a:srgbClr val="4A4A4A"/>
                </a:solidFill>
              </a:rPr>
              <a:t>. </a:t>
            </a:r>
            <a:r>
              <a:rPr lang="en-US" altLang="en-US" sz="1200" dirty="0" err="1">
                <a:solidFill>
                  <a:srgbClr val="4A4A4A"/>
                </a:solidFill>
              </a:rPr>
              <a:t>Sdfkjsdfdfs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alsefksdf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fghg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sdkfsdfgs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dljslfsdfjsdfls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fghdf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dgg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dfkas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fsgs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cxvg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xdfdfljsdfsdjfsdjlf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sk</a:t>
            </a:r>
            <a:r>
              <a:rPr lang="en-US" altLang="en-US" sz="1200" dirty="0">
                <a:solidFill>
                  <a:srgbClr val="4A4A4A"/>
                </a:solidFill>
              </a:rPr>
              <a:t>; </a:t>
            </a:r>
            <a:r>
              <a:rPr lang="en-US" altLang="en-US" sz="1200" dirty="0" err="1">
                <a:solidFill>
                  <a:srgbClr val="4A4A4A"/>
                </a:solidFill>
              </a:rPr>
              <a:t>dfk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adkfsdkfsd</a:t>
            </a:r>
            <a:r>
              <a:rPr lang="en-US" altLang="en-US" sz="1200" dirty="0">
                <a:solidFill>
                  <a:srgbClr val="4A4A4A"/>
                </a:solidFill>
              </a:rPr>
              <a:t>; </a:t>
            </a:r>
            <a:r>
              <a:rPr lang="en-US" altLang="en-US" sz="1200" dirty="0" err="1">
                <a:solidFill>
                  <a:srgbClr val="4A4A4A"/>
                </a:solidFill>
              </a:rPr>
              <a:t>kfdkf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sfdgdf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dskfas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dklfsd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ssd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fsdkfsdk</a:t>
            </a:r>
            <a:r>
              <a:rPr lang="en-US" altLang="en-US" sz="1200" dirty="0">
                <a:solidFill>
                  <a:srgbClr val="4A4A4A"/>
                </a:solidFill>
              </a:rPr>
              <a:t>  </a:t>
            </a:r>
            <a:r>
              <a:rPr lang="en-US" altLang="en-US" sz="1200" dirty="0" err="1">
                <a:solidFill>
                  <a:srgbClr val="4A4A4A"/>
                </a:solidFill>
              </a:rPr>
              <a:t>fdgas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dfkUkdasf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</a:p>
        </p:txBody>
      </p:sp>
      <p:sp>
        <p:nvSpPr>
          <p:cNvPr id="17" name="Line 39">
            <a:extLst>
              <a:ext uri="{FF2B5EF4-FFF2-40B4-BE49-F238E27FC236}">
                <a16:creationId xmlns:a16="http://schemas.microsoft.com/office/drawing/2014/main" id="{A503CD41-DE20-3F8C-DA1E-4B729322C968}"/>
              </a:ext>
            </a:extLst>
          </p:cNvPr>
          <p:cNvSpPr>
            <a:spLocks noChangeShapeType="1"/>
          </p:cNvSpPr>
          <p:nvPr/>
        </p:nvSpPr>
        <p:spPr bwMode="auto">
          <a:xfrm>
            <a:off x="10960100" y="4114800"/>
            <a:ext cx="0" cy="23317200"/>
          </a:xfrm>
          <a:prstGeom prst="line">
            <a:avLst/>
          </a:prstGeom>
          <a:noFill/>
          <a:ln w="9525">
            <a:solidFill>
              <a:srgbClr val="4A4A4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55">
            <a:extLst>
              <a:ext uri="{FF2B5EF4-FFF2-40B4-BE49-F238E27FC236}">
                <a16:creationId xmlns:a16="http://schemas.microsoft.com/office/drawing/2014/main" id="{EE7462DC-D4A0-396E-D826-27A662F68B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4572000"/>
            <a:ext cx="2514600" cy="4191000"/>
          </a:xfrm>
          <a:prstGeom prst="rect">
            <a:avLst/>
          </a:prstGeom>
          <a:solidFill>
            <a:srgbClr val="F0F4F6"/>
          </a:solidFill>
          <a:ln w="9525">
            <a:solidFill>
              <a:srgbClr val="002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56">
            <a:extLst>
              <a:ext uri="{FF2B5EF4-FFF2-40B4-BE49-F238E27FC236}">
                <a16:creationId xmlns:a16="http://schemas.microsoft.com/office/drawing/2014/main" id="{22B67959-632A-D545-C955-8D49476E7E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10837863"/>
            <a:ext cx="2514600" cy="3352800"/>
          </a:xfrm>
          <a:prstGeom prst="rect">
            <a:avLst/>
          </a:prstGeom>
          <a:solidFill>
            <a:srgbClr val="F0F4F6"/>
          </a:solidFill>
          <a:ln w="9525">
            <a:solidFill>
              <a:srgbClr val="002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57">
            <a:extLst>
              <a:ext uri="{FF2B5EF4-FFF2-40B4-BE49-F238E27FC236}">
                <a16:creationId xmlns:a16="http://schemas.microsoft.com/office/drawing/2014/main" id="{7F15D31B-337F-BB76-D4CD-F7E0723575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10837863"/>
            <a:ext cx="2514600" cy="3352800"/>
          </a:xfrm>
          <a:prstGeom prst="rect">
            <a:avLst/>
          </a:prstGeom>
          <a:solidFill>
            <a:srgbClr val="F0F4F6"/>
          </a:solidFill>
          <a:ln w="9525">
            <a:solidFill>
              <a:srgbClr val="002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58">
            <a:extLst>
              <a:ext uri="{FF2B5EF4-FFF2-40B4-BE49-F238E27FC236}">
                <a16:creationId xmlns:a16="http://schemas.microsoft.com/office/drawing/2014/main" id="{00282771-F016-3DBE-2BAB-4B5A9BA978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14266863"/>
            <a:ext cx="2514600" cy="3352800"/>
          </a:xfrm>
          <a:prstGeom prst="rect">
            <a:avLst/>
          </a:prstGeom>
          <a:solidFill>
            <a:srgbClr val="F0F4F6"/>
          </a:solidFill>
          <a:ln w="9525">
            <a:solidFill>
              <a:srgbClr val="002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Rectangle 59">
            <a:extLst>
              <a:ext uri="{FF2B5EF4-FFF2-40B4-BE49-F238E27FC236}">
                <a16:creationId xmlns:a16="http://schemas.microsoft.com/office/drawing/2014/main" id="{BBEFC94D-45D8-BBC1-0325-DF780B5E7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14266863"/>
            <a:ext cx="2514600" cy="3352800"/>
          </a:xfrm>
          <a:prstGeom prst="rect">
            <a:avLst/>
          </a:prstGeom>
          <a:solidFill>
            <a:srgbClr val="F0F4F6"/>
          </a:solidFill>
          <a:ln w="9525">
            <a:solidFill>
              <a:srgbClr val="002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Rectangle 60">
            <a:extLst>
              <a:ext uri="{FF2B5EF4-FFF2-40B4-BE49-F238E27FC236}">
                <a16:creationId xmlns:a16="http://schemas.microsoft.com/office/drawing/2014/main" id="{FCEE2CDF-CFA1-5150-0A7A-4232C6A673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4554200"/>
            <a:ext cx="4916488" cy="4038600"/>
          </a:xfrm>
          <a:prstGeom prst="rect">
            <a:avLst/>
          </a:prstGeom>
          <a:solidFill>
            <a:srgbClr val="F0F4F6"/>
          </a:solidFill>
          <a:ln w="9525">
            <a:solidFill>
              <a:srgbClr val="002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Text Box 62">
            <a:extLst>
              <a:ext uri="{FF2B5EF4-FFF2-40B4-BE49-F238E27FC236}">
                <a16:creationId xmlns:a16="http://schemas.microsoft.com/office/drawing/2014/main" id="{42CD3D48-6886-975C-94C3-3C65AFC884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19843750"/>
            <a:ext cx="5105400" cy="710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>
                <a:solidFill>
                  <a:srgbClr val="4A4A4A"/>
                </a:solidFill>
              </a:rPr>
              <a:t>The two donkeys are best friends, </a:t>
            </a:r>
            <a:r>
              <a:rPr lang="en-US" altLang="en-US" sz="1400" dirty="0" err="1">
                <a:solidFill>
                  <a:srgbClr val="4A4A4A"/>
                </a:solidFill>
              </a:rPr>
              <a:t>Sebastinoa</a:t>
            </a:r>
            <a:r>
              <a:rPr lang="en-US" altLang="en-US" sz="1400" dirty="0">
                <a:solidFill>
                  <a:srgbClr val="4A4A4A"/>
                </a:solidFill>
              </a:rPr>
              <a:t> and </a:t>
            </a:r>
            <a:r>
              <a:rPr lang="en-US" altLang="en-US" sz="1400" dirty="0" err="1">
                <a:solidFill>
                  <a:srgbClr val="4A4A4A"/>
                </a:solidFill>
              </a:rPr>
              <a:t>Francoloboa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sdkfsdfgsdljslfsdfjsdfls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fdgd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dfkasdfljsdfsdjfsdjlf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adkfsdkfsd;kfdkf</a:t>
            </a:r>
            <a:r>
              <a:rPr lang="en-US" altLang="en-US" sz="1400" dirty="0">
                <a:solidFill>
                  <a:srgbClr val="4A4A4A"/>
                </a:solidFill>
              </a:rPr>
              <a:t> sometimes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</a:t>
            </a:r>
            <a:r>
              <a:rPr lang="en-US" altLang="en-US" sz="1400" dirty="0">
                <a:solidFill>
                  <a:srgbClr val="4A4A4A"/>
                </a:solidFill>
              </a:rPr>
              <a:t> as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hjfsdfllsdf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donkeys are very playful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sdljslf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dfkasdfljsdfsdjfsdjlf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adkfsdkfsd;kfdkf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</a:t>
            </a:r>
            <a:r>
              <a:rPr lang="en-US" altLang="en-US" sz="1400" dirty="0">
                <a:solidFill>
                  <a:srgbClr val="4A4A4A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>
                <a:solidFill>
                  <a:srgbClr val="4A4A4A"/>
                </a:solidFill>
              </a:rPr>
              <a:t>Beware of </a:t>
            </a:r>
            <a:r>
              <a:rPr lang="en-US" altLang="en-US" sz="1400" dirty="0" err="1">
                <a:solidFill>
                  <a:srgbClr val="4A4A4A"/>
                </a:solidFill>
              </a:rPr>
              <a:t>foung</a:t>
            </a:r>
            <a:r>
              <a:rPr lang="en-US" altLang="en-US" sz="1400" dirty="0">
                <a:solidFill>
                  <a:srgbClr val="4A4A4A"/>
                </a:solidFill>
              </a:rPr>
              <a:t> bounder </a:t>
            </a:r>
            <a:r>
              <a:rPr lang="en-US" altLang="en-US" sz="1400" dirty="0" err="1">
                <a:solidFill>
                  <a:srgbClr val="4A4A4A"/>
                </a:solidFill>
              </a:rPr>
              <a:t>hrownmc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fotueew</a:t>
            </a:r>
            <a:r>
              <a:rPr lang="en-US" altLang="en-US" sz="1400" dirty="0">
                <a:solidFill>
                  <a:srgbClr val="4A4A4A"/>
                </a:solidFill>
              </a:rPr>
              <a:t> fkd0tjw </a:t>
            </a:r>
            <a:r>
              <a:rPr lang="en-US" altLang="en-US" sz="1400" dirty="0" err="1">
                <a:solidFill>
                  <a:srgbClr val="4A4A4A"/>
                </a:solidFill>
              </a:rPr>
              <a:t>pwmdnf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sdog</a:t>
            </a:r>
            <a:r>
              <a:rPr lang="en-US" altLang="en-US" sz="1400" dirty="0">
                <a:solidFill>
                  <a:srgbClr val="4A4A4A"/>
                </a:solidFill>
              </a:rPr>
              <a:t> d </a:t>
            </a:r>
            <a:r>
              <a:rPr lang="en-US" altLang="en-US" sz="1400" dirty="0" err="1">
                <a:solidFill>
                  <a:srgbClr val="4A4A4A"/>
                </a:solidFill>
              </a:rPr>
              <a:t>fkeow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asl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salkow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fkegmwpp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qq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dlmvib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vfoopv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vmvivofov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bvmvgm</a:t>
            </a:r>
            <a:r>
              <a:rPr lang="en-US" altLang="en-US" sz="1400" dirty="0">
                <a:solidFill>
                  <a:srgbClr val="4A4A4A"/>
                </a:solidFill>
              </a:rPr>
              <a:t> v </a:t>
            </a:r>
            <a:r>
              <a:rPr lang="en-US" altLang="en-US" sz="1400" dirty="0" err="1">
                <a:solidFill>
                  <a:srgbClr val="4A4A4A"/>
                </a:solidFill>
              </a:rPr>
              <a:t>figigh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fkroofifn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djfg</a:t>
            </a:r>
            <a:r>
              <a:rPr lang="en-US" altLang="en-US" sz="1400" dirty="0">
                <a:solidFill>
                  <a:srgbClr val="4A4A4A"/>
                </a:solidFill>
              </a:rPr>
              <a:t>. </a:t>
            </a:r>
            <a:r>
              <a:rPr lang="en-US" altLang="en-US" sz="1400" dirty="0" err="1">
                <a:solidFill>
                  <a:srgbClr val="4A4A4A"/>
                </a:solidFill>
              </a:rPr>
              <a:t>Fkgkgf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irnepwf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bof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bk</a:t>
            </a:r>
            <a:r>
              <a:rPr lang="en-US" altLang="en-US" sz="1400" dirty="0">
                <a:solidFill>
                  <a:srgbClr val="4A4A4A"/>
                </a:solidFill>
              </a:rPr>
              <a:t> the book </a:t>
            </a:r>
            <a:r>
              <a:rPr lang="en-US" altLang="en-US" sz="1400" dirty="0" err="1">
                <a:solidFill>
                  <a:srgbClr val="4A4A4A"/>
                </a:solidFill>
              </a:rPr>
              <a:t>gffory</a:t>
            </a:r>
            <a:r>
              <a:rPr lang="en-US" altLang="en-US" sz="1400" dirty="0">
                <a:solidFill>
                  <a:srgbClr val="4A4A4A"/>
                </a:solidFill>
              </a:rPr>
              <a:t> joe </a:t>
            </a:r>
            <a:r>
              <a:rPr lang="en-US" altLang="en-US" sz="1400" dirty="0" err="1">
                <a:solidFill>
                  <a:srgbClr val="4A4A4A"/>
                </a:solidFill>
              </a:rPr>
              <a:t>jeremy</a:t>
            </a:r>
            <a:r>
              <a:rPr lang="en-US" altLang="en-US" sz="1400" dirty="0">
                <a:solidFill>
                  <a:srgbClr val="4A4A4A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endParaRPr lang="en-US" altLang="en-US" sz="1400" dirty="0">
              <a:solidFill>
                <a:srgbClr val="4A4A4A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endParaRPr lang="en-US" altLang="en-US" sz="1400" dirty="0">
              <a:solidFill>
                <a:srgbClr val="4A4A4A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>
                <a:solidFill>
                  <a:srgbClr val="4A4A4A"/>
                </a:solidFill>
              </a:rPr>
              <a:t>Unusual things happen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dljslfsdfjsdfls</a:t>
            </a:r>
            <a:r>
              <a:rPr lang="en-US" altLang="en-US" sz="1400" dirty="0">
                <a:solidFill>
                  <a:srgbClr val="4A4A4A"/>
                </a:solidFill>
              </a:rPr>
              <a:t>   </a:t>
            </a:r>
            <a:r>
              <a:rPr lang="en-US" altLang="en-US" sz="1400" dirty="0" err="1">
                <a:solidFill>
                  <a:srgbClr val="4A4A4A"/>
                </a:solidFill>
              </a:rPr>
              <a:t>gddfkasd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skyblue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tommer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adkfsdkfsd;kfdkf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more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iyugg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donkeys in water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sdflasm</a:t>
            </a:r>
            <a:r>
              <a:rPr lang="en-US" altLang="en-US" sz="1400" dirty="0">
                <a:solidFill>
                  <a:srgbClr val="4A4A4A"/>
                </a:solidFill>
              </a:rPr>
              <a:t>, </a:t>
            </a:r>
            <a:r>
              <a:rPr lang="en-US" altLang="en-US" sz="1400" dirty="0" err="1">
                <a:solidFill>
                  <a:srgbClr val="4A4A4A"/>
                </a:solidFill>
              </a:rPr>
              <a:t>bbnmb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mbvnm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vhjfhjfhjkgm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sdljslfsdfjsdfls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adkfsdkfsd;kfdkf</a:t>
            </a:r>
            <a:r>
              <a:rPr lang="en-US" altLang="en-US" sz="1400" dirty="0">
                <a:solidFill>
                  <a:srgbClr val="4A4A4A"/>
                </a:solidFill>
              </a:rPr>
              <a:t> s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</a:t>
            </a:r>
            <a:r>
              <a:rPr lang="en-US" altLang="en-US" sz="1400" dirty="0">
                <a:solidFill>
                  <a:srgbClr val="4A4A4A"/>
                </a:solidFill>
              </a:rPr>
              <a:t> as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hjfsdfllsdf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donkey, </a:t>
            </a:r>
            <a:r>
              <a:rPr lang="en-US" altLang="en-US" sz="1400" dirty="0" err="1">
                <a:solidFill>
                  <a:srgbClr val="4A4A4A"/>
                </a:solidFill>
              </a:rPr>
              <a:t>Sebastinoa</a:t>
            </a:r>
            <a:r>
              <a:rPr lang="en-US" altLang="en-US" sz="1400" dirty="0">
                <a:solidFill>
                  <a:srgbClr val="4A4A4A"/>
                </a:solidFill>
              </a:rPr>
              <a:t> and </a:t>
            </a:r>
            <a:r>
              <a:rPr lang="en-US" altLang="en-US" sz="1400" dirty="0" err="1">
                <a:solidFill>
                  <a:srgbClr val="4A4A4A"/>
                </a:solidFill>
              </a:rPr>
              <a:t>Francoloboa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ljslfsdfjsdfls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fdgd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dfkasdfljsd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dljslfsdfjsdfls</a:t>
            </a:r>
            <a:r>
              <a:rPr lang="en-US" altLang="en-US" sz="1400" dirty="0">
                <a:solidFill>
                  <a:srgbClr val="4A4A4A"/>
                </a:solidFill>
              </a:rPr>
              <a:t>   </a:t>
            </a:r>
            <a:r>
              <a:rPr lang="en-US" altLang="en-US" sz="1400" dirty="0" err="1">
                <a:solidFill>
                  <a:srgbClr val="4A4A4A"/>
                </a:solidFill>
              </a:rPr>
              <a:t>dfkasdfljsdfsdjfsdjlf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adkfsdkfsd;kfdkf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fdgas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</a:t>
            </a:r>
            <a:r>
              <a:rPr lang="en-US" altLang="en-US" sz="1400" dirty="0">
                <a:solidFill>
                  <a:srgbClr val="4A4A4A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 err="1">
                <a:solidFill>
                  <a:srgbClr val="4A4A4A"/>
                </a:solidFill>
              </a:rPr>
              <a:t>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sdljslfsdfjsdfls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gddfka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fdas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iyugg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donkeys live everywhere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sdflasm</a:t>
            </a:r>
            <a:r>
              <a:rPr lang="en-US" altLang="en-US" sz="1400" dirty="0">
                <a:solidFill>
                  <a:srgbClr val="4A4A4A"/>
                </a:solidFill>
              </a:rPr>
              <a:t>, </a:t>
            </a:r>
            <a:r>
              <a:rPr lang="en-US" altLang="en-US" sz="1400" dirty="0" err="1">
                <a:solidFill>
                  <a:srgbClr val="4A4A4A"/>
                </a:solidFill>
              </a:rPr>
              <a:t>bbnmbnmbvnm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vhjfhjfhjkgm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</a:p>
        </p:txBody>
      </p:sp>
      <p:sp>
        <p:nvSpPr>
          <p:cNvPr id="25" name="Rectangle 63">
            <a:extLst>
              <a:ext uri="{FF2B5EF4-FFF2-40B4-BE49-F238E27FC236}">
                <a16:creationId xmlns:a16="http://schemas.microsoft.com/office/drawing/2014/main" id="{3055662D-7524-FC26-AB70-A30E89CF11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82350" y="9004300"/>
            <a:ext cx="4895850" cy="3619500"/>
          </a:xfrm>
          <a:prstGeom prst="rect">
            <a:avLst/>
          </a:prstGeom>
          <a:solidFill>
            <a:srgbClr val="F0F4F6"/>
          </a:solidFill>
          <a:ln w="9525">
            <a:solidFill>
              <a:srgbClr val="002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Text Box 64">
            <a:extLst>
              <a:ext uri="{FF2B5EF4-FFF2-40B4-BE49-F238E27FC236}">
                <a16:creationId xmlns:a16="http://schemas.microsoft.com/office/drawing/2014/main" id="{73E15971-4789-671B-1B46-9FDA9372D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82350" y="12687300"/>
            <a:ext cx="4892675" cy="564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1435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2865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b="1" dirty="0">
                <a:solidFill>
                  <a:srgbClr val="4A4A4A"/>
                </a:solidFill>
              </a:rPr>
              <a:t>Figure 5</a:t>
            </a:r>
            <a:r>
              <a:rPr lang="en-US" altLang="en-US" sz="1200" dirty="0">
                <a:solidFill>
                  <a:srgbClr val="4A4A4A"/>
                </a:solidFill>
              </a:rPr>
              <a:t>. </a:t>
            </a:r>
            <a:r>
              <a:rPr lang="en-US" altLang="en-US" sz="1200" dirty="0" err="1">
                <a:solidFill>
                  <a:srgbClr val="4A4A4A"/>
                </a:solidFill>
              </a:rPr>
              <a:t>Fdgd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ffgjk;serj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gfjg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dfgkedgk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lergkdgv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ddklrgdkfg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dogyertlht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kklfkhf;ghfkg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hfkkgdhgkl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rtklgdfgh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klfhkfdhfkhfg</a:t>
            </a:r>
            <a:r>
              <a:rPr lang="en-US" altLang="en-US" sz="1200" dirty="0">
                <a:solidFill>
                  <a:srgbClr val="4A4A4A"/>
                </a:solidFill>
              </a:rPr>
              <a:t>, </a:t>
            </a:r>
            <a:r>
              <a:rPr lang="en-US" altLang="en-US" sz="1200" dirty="0" err="1">
                <a:solidFill>
                  <a:srgbClr val="4A4A4A"/>
                </a:solidFill>
              </a:rPr>
              <a:t>gd;lfgdklhkldfg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fhkdflty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othlfghkfg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rfthlrdhldrk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tyhkfldrtptr;h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fdrllgf</a:t>
            </a:r>
            <a:r>
              <a:rPr lang="en-US" altLang="en-US" sz="1200" dirty="0">
                <a:solidFill>
                  <a:srgbClr val="4A4A4A"/>
                </a:solidFill>
              </a:rPr>
              <a:t>’;g</a:t>
            </a:r>
          </a:p>
        </p:txBody>
      </p:sp>
      <p:sp>
        <p:nvSpPr>
          <p:cNvPr id="27" name="Text Box 65">
            <a:extLst>
              <a:ext uri="{FF2B5EF4-FFF2-40B4-BE49-F238E27FC236}">
                <a16:creationId xmlns:a16="http://schemas.microsoft.com/office/drawing/2014/main" id="{6FF986BF-F5D6-84BC-22E1-9BD4B0E231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22707600"/>
            <a:ext cx="48006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Aft>
                <a:spcPct val="40000"/>
              </a:spcAft>
            </a:pPr>
            <a:r>
              <a:rPr lang="en-US" altLang="en-US" sz="2000" b="1" i="1">
                <a:solidFill>
                  <a:srgbClr val="4A4A4A"/>
                </a:solidFill>
              </a:rPr>
              <a:t>This is a Subtitle</a:t>
            </a:r>
            <a:endParaRPr lang="en-US" altLang="en-US" sz="2000" i="1">
              <a:solidFill>
                <a:srgbClr val="4A4A4A"/>
              </a:solidFill>
            </a:endParaRPr>
          </a:p>
        </p:txBody>
      </p:sp>
      <p:sp>
        <p:nvSpPr>
          <p:cNvPr id="28" name="Text Box 66">
            <a:extLst>
              <a:ext uri="{FF2B5EF4-FFF2-40B4-BE49-F238E27FC236}">
                <a16:creationId xmlns:a16="http://schemas.microsoft.com/office/drawing/2014/main" id="{D7EBDE18-3285-C21E-51CA-5AE05EA391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19507200"/>
            <a:ext cx="48006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Aft>
                <a:spcPct val="40000"/>
              </a:spcAft>
            </a:pPr>
            <a:r>
              <a:rPr lang="en-US" altLang="en-US" sz="2000" b="1" i="1">
                <a:solidFill>
                  <a:srgbClr val="4A4A4A"/>
                </a:solidFill>
              </a:rPr>
              <a:t>This is a Subtitle</a:t>
            </a:r>
            <a:endParaRPr lang="en-US" altLang="en-US" sz="2000" i="1">
              <a:solidFill>
                <a:srgbClr val="4A4A4A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5B80976-9149-D91B-B912-A07066795E1D}"/>
              </a:ext>
            </a:extLst>
          </p:cNvPr>
          <p:cNvSpPr/>
          <p:nvPr/>
        </p:nvSpPr>
        <p:spPr>
          <a:xfrm>
            <a:off x="238124" y="4516656"/>
            <a:ext cx="33432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ABSTRACT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AD53865-968D-8DE7-C887-FCC29D16D764}"/>
              </a:ext>
            </a:extLst>
          </p:cNvPr>
          <p:cNvSpPr/>
          <p:nvPr/>
        </p:nvSpPr>
        <p:spPr>
          <a:xfrm>
            <a:off x="238124" y="9904412"/>
            <a:ext cx="44862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INTRODUCTION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9C15131-6BE3-6A84-8DB7-DFE8990B51B0}"/>
              </a:ext>
            </a:extLst>
          </p:cNvPr>
          <p:cNvSpPr/>
          <p:nvPr/>
        </p:nvSpPr>
        <p:spPr>
          <a:xfrm>
            <a:off x="238124" y="19770725"/>
            <a:ext cx="44862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METHODS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6CBA0E9-BA23-6AEB-E3FF-58ABC16AC7C2}"/>
              </a:ext>
            </a:extLst>
          </p:cNvPr>
          <p:cNvSpPr/>
          <p:nvPr/>
        </p:nvSpPr>
        <p:spPr>
          <a:xfrm>
            <a:off x="11139487" y="18959225"/>
            <a:ext cx="44862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CONCLUSIONS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488FD00-9B40-AF76-19FF-03F0FA931FFD}"/>
              </a:ext>
            </a:extLst>
          </p:cNvPr>
          <p:cNvSpPr/>
          <p:nvPr/>
        </p:nvSpPr>
        <p:spPr>
          <a:xfrm>
            <a:off x="11139487" y="23682038"/>
            <a:ext cx="44862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References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8BC08D6-71C3-C1CA-C8AB-08D586AB0868}"/>
              </a:ext>
            </a:extLst>
          </p:cNvPr>
          <p:cNvSpPr/>
          <p:nvPr/>
        </p:nvSpPr>
        <p:spPr>
          <a:xfrm>
            <a:off x="11139487" y="13810864"/>
            <a:ext cx="44862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RESULTS</a:t>
            </a:r>
          </a:p>
        </p:txBody>
      </p:sp>
      <p:sp>
        <p:nvSpPr>
          <p:cNvPr id="35" name="Text Box 3">
            <a:extLst>
              <a:ext uri="{FF2B5EF4-FFF2-40B4-BE49-F238E27FC236}">
                <a16:creationId xmlns:a16="http://schemas.microsoft.com/office/drawing/2014/main" id="{F3741CDC-D578-BE28-629A-10E7F7ED97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2900" y="1319799"/>
            <a:ext cx="19192875" cy="2072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30000"/>
              </a:spcAft>
            </a:pPr>
            <a:r>
              <a:rPr lang="en-US" altLang="en-US" sz="55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TITLE OF POSTER </a:t>
            </a:r>
          </a:p>
          <a:p>
            <a:pPr>
              <a:lnSpc>
                <a:spcPct val="85000"/>
              </a:lnSpc>
              <a:spcAft>
                <a:spcPct val="40000"/>
              </a:spcAft>
            </a:pPr>
            <a:r>
              <a:rPr lang="en-US" altLang="en-US" sz="3200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Doctors, Researchers, PhDs, etc…</a:t>
            </a:r>
          </a:p>
          <a:p>
            <a:pPr>
              <a:lnSpc>
                <a:spcPct val="85000"/>
              </a:lnSpc>
              <a:spcAft>
                <a:spcPct val="40000"/>
              </a:spcAft>
            </a:pPr>
            <a:r>
              <a:rPr lang="en-US" altLang="en-US" sz="2900" b="1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Department, WVU School of Public Health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2A0DA98-920E-343F-1401-D1E45E602855}"/>
              </a:ext>
            </a:extLst>
          </p:cNvPr>
          <p:cNvSpPr/>
          <p:nvPr/>
        </p:nvSpPr>
        <p:spPr>
          <a:xfrm>
            <a:off x="0" y="3776388"/>
            <a:ext cx="16459200" cy="127000"/>
          </a:xfrm>
          <a:prstGeom prst="rect">
            <a:avLst/>
          </a:prstGeom>
          <a:solidFill>
            <a:srgbClr val="0028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CFF4887-8EEE-4867-DB01-954914DBA9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408" y="610254"/>
            <a:ext cx="4097992" cy="749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04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41</TotalTime>
  <Words>1807</Words>
  <Application>Microsoft Macintosh PowerPoint</Application>
  <PresentationFormat>Custom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Times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Burkhart, Aira</dc:creator>
  <cp:lastModifiedBy>Wilmoth, Jessica</cp:lastModifiedBy>
  <cp:revision>5</cp:revision>
  <dcterms:created xsi:type="dcterms:W3CDTF">2023-04-17T18:54:18Z</dcterms:created>
  <dcterms:modified xsi:type="dcterms:W3CDTF">2024-08-14T18:40:27Z</dcterms:modified>
</cp:coreProperties>
</file>