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9456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53" d="100"/>
          <a:sy n="53" d="100"/>
        </p:scale>
        <p:origin x="1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693671"/>
            <a:ext cx="1865376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8644891"/>
            <a:ext cx="164592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0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876300"/>
            <a:ext cx="4732020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876300"/>
            <a:ext cx="13921740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00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4103375"/>
            <a:ext cx="1892808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1014715"/>
            <a:ext cx="1892808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1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5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876304"/>
            <a:ext cx="1892808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4034791"/>
            <a:ext cx="9284016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6012180"/>
            <a:ext cx="9284016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4034791"/>
            <a:ext cx="9329738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6012180"/>
            <a:ext cx="9329738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8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5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5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369824"/>
            <a:ext cx="1110996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7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369824"/>
            <a:ext cx="1110996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9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876304"/>
            <a:ext cx="1892808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4381500"/>
            <a:ext cx="1892808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5255244"/>
            <a:ext cx="740664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87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B6185D9B-F615-145A-39C5-439842824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652222"/>
            <a:ext cx="19192875" cy="207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Medicine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F77179-FFBE-7DEF-2DBC-9FF89226F2C2}"/>
              </a:ext>
            </a:extLst>
          </p:cNvPr>
          <p:cNvSpPr/>
          <p:nvPr/>
        </p:nvSpPr>
        <p:spPr>
          <a:xfrm>
            <a:off x="0" y="3048000"/>
            <a:ext cx="21945600" cy="12219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Text Box 48">
            <a:extLst>
              <a:ext uri="{FF2B5EF4-FFF2-40B4-BE49-F238E27FC236}">
                <a16:creationId xmlns:a16="http://schemas.microsoft.com/office/drawing/2014/main" id="{EFE6C2E3-4BA5-8BD1-D9D6-62FF2EFA1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1" y="3256880"/>
            <a:ext cx="4914900" cy="443195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FC588B5-F8C4-E7A4-7817-812D0A5E77B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A86D9164-34E4-2933-BCCD-B7A662A17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3741593"/>
            <a:ext cx="4914900" cy="222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CF45F877-4264-4794-16AB-DD168D10B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6989550"/>
            <a:ext cx="491490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5B9A265-F3A2-D822-B366-235CE10D1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7529290"/>
            <a:ext cx="4914900" cy="1319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6644C2D7-621F-A7B7-C267-E80826071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3021482"/>
            <a:ext cx="439674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AD4066E3-899C-C684-6EE5-613B9575F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3480812"/>
            <a:ext cx="4914900" cy="2628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E0103C28-2F7B-18CF-70CA-FAF80C182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3511858"/>
            <a:ext cx="4640580" cy="108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1305D1B2-5829-7529-3190-903DD2A0C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5137641"/>
            <a:ext cx="4335780" cy="307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25BF4D81-0961-BB85-099F-2F3AA2A80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5480541"/>
            <a:ext cx="4914900" cy="38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D0904B9B-3415-A584-B091-0CCBDA96E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6451" y="8035076"/>
            <a:ext cx="461010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CBBAB244-C4EF-B202-5CA6-8D9567DA3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35401" y="8577489"/>
            <a:ext cx="4914900" cy="2826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79E73-FE67-3A59-7F30-A777323DC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041" y="5282337"/>
            <a:ext cx="3238500" cy="3059176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C54BC41B-EEBD-59C8-2A03-D4EFF7E5C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8430989"/>
            <a:ext cx="4914900" cy="29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D5E10E-CD39-E63C-5DB8-D39756CCC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692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2CB761AD-8695-FC30-9B4C-217F966D1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11905022"/>
            <a:ext cx="49149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08D4233-A442-2BFA-C6EC-504F496A9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801900"/>
            <a:ext cx="2171700" cy="219456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54BA2E49-579D-813D-7C04-2BD73DE3B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4300" y="3322491"/>
            <a:ext cx="2057400" cy="411025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9C780DB5-A00A-A1D9-8D47-355C1D8EE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3461" y="7557066"/>
            <a:ext cx="4914900" cy="9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32A0453F-8AFF-76E5-88BC-6CC48B9F9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1200" y="3321222"/>
            <a:ext cx="3581400" cy="366832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F3C3BCA1-A226-94F6-59B0-0D65B790F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1920" y="7113210"/>
            <a:ext cx="48006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39D52EE7-539B-6489-A5DF-2A0E95766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581" y="12931747"/>
            <a:ext cx="4737100" cy="256667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946590B1-A896-5ED6-8B00-441004680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15542868"/>
            <a:ext cx="4914900" cy="41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A8274568-9F9F-84BB-0588-67EB25A77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3300" y="9180437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FA900441-D241-28EE-EB1E-F05EA45A9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3301" y="14774813"/>
            <a:ext cx="4914900" cy="9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E050BF01-48FA-1D6F-E23A-CD06724BD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9180437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B00917C9-BFD6-0355-BDDC-1BBF0828E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3300" y="11991769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5EB4550A-C771-F8DD-C6A0-03F1FC72A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11991769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198409FA-B0A4-4FA1-963C-2E1CFDE653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57561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A0D651DE-42F7-D396-802F-A6EF91724C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332200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B381563C-5D18-C6A1-A3E9-5309B1A1B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3701" y="9801900"/>
            <a:ext cx="2171700" cy="219456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0237A5C4-E532-2A9C-65C2-CA4B3BB8A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919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97EDBEC3-FD89-4C8D-9F4C-DE7F2A256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384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7FC725A7-3FD6-89EC-3886-9BBB3FAFF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3322491"/>
            <a:ext cx="2057400" cy="411025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1E534221-31E5-6C39-7F50-0FF8738A1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1" y="3322494"/>
            <a:ext cx="4914900" cy="1245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D211373B-9405-065B-3AD1-55BBEB32E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2969445"/>
            <a:ext cx="406146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C44A0746-4EFA-D03A-D6F8-DFE2B24EA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91" y="12087214"/>
            <a:ext cx="49149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482BC6E-2650-CC1B-A799-E0B3202AC5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08" y="612461"/>
            <a:ext cx="4085927" cy="74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32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</TotalTime>
  <Words>1320</Words>
  <Application>Microsoft Macintosh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Burkhart, Aira</cp:lastModifiedBy>
  <cp:revision>2</cp:revision>
  <dcterms:created xsi:type="dcterms:W3CDTF">2023-04-17T19:29:20Z</dcterms:created>
  <dcterms:modified xsi:type="dcterms:W3CDTF">2023-06-12T20:51:55Z</dcterms:modified>
</cp:coreProperties>
</file>