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140" d="100"/>
          <a:sy n="14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9AEB027E-6F4A-F570-7BF3-A5A4289DE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06559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4</cp:revision>
  <dcterms:created xsi:type="dcterms:W3CDTF">2023-04-17T19:29:20Z</dcterms:created>
  <dcterms:modified xsi:type="dcterms:W3CDTF">2023-06-12T20:58:49Z</dcterms:modified>
</cp:coreProperties>
</file>