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140" d="100"/>
          <a:sy n="14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CF34B8-ED22-93BD-E274-8D1022AA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10254"/>
            <a:ext cx="4097992" cy="7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1320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3</cp:revision>
  <dcterms:created xsi:type="dcterms:W3CDTF">2023-04-17T19:29:20Z</dcterms:created>
  <dcterms:modified xsi:type="dcterms:W3CDTF">2023-06-12T20:55:23Z</dcterms:modified>
</cp:coreProperties>
</file>