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74320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87"/>
    <p:restoredTop sz="96327"/>
  </p:normalViewPr>
  <p:slideViewPr>
    <p:cSldViewPr snapToGrid="0">
      <p:cViewPr>
        <p:scale>
          <a:sx n="120" d="100"/>
          <a:sy n="120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/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31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87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44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4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165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01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055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408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5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133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 anchor="t"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5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1BECF-585A-444B-AF35-ABDDA15EDF74}" type="datetimeFigureOut">
              <a:rPr lang="en-US" smtClean="0"/>
              <a:t>6/12/23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70D3D-FF29-6642-BD8F-57E5FEBD9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26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7643528-6154-8929-5A86-366D660963CE}"/>
              </a:ext>
            </a:extLst>
          </p:cNvPr>
          <p:cNvSpPr/>
          <p:nvPr/>
        </p:nvSpPr>
        <p:spPr>
          <a:xfrm>
            <a:off x="0" y="3085885"/>
            <a:ext cx="27432000" cy="152738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 Box 48">
            <a:extLst>
              <a:ext uri="{FF2B5EF4-FFF2-40B4-BE49-F238E27FC236}">
                <a16:creationId xmlns:a16="http://schemas.microsoft.com/office/drawing/2014/main" id="{49DE26FA-6338-61B9-A8A8-9615EC98C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26" y="3413884"/>
            <a:ext cx="6143625" cy="553992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B15E020A-57D7-732D-561A-A8C893FB3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0" y="652220"/>
            <a:ext cx="19192875" cy="20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Medicine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FAEC32C5-B791-EF19-EBDD-339BC6826E2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3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43ADBB9C-969A-2194-4236-1386AB675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3952875"/>
            <a:ext cx="6143625" cy="28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41EDD94C-7B93-68D4-DCB1-94866DEFE0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6934200"/>
            <a:ext cx="6143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255764F-5912-CC2C-F5E8-063F1FEB35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7492130"/>
            <a:ext cx="6143625" cy="1654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BC88A295-0050-5903-D82C-C1FDDCFE2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085808"/>
            <a:ext cx="54959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E1FF9B4F-F910-73D9-5175-14531B32C3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875" y="13590588"/>
            <a:ext cx="6143625" cy="242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53203861-3CB1-C9D9-BE7A-C6D647897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519150"/>
            <a:ext cx="5800725" cy="1358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CE010B94-8259-EE54-64FD-C33822F0A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055850"/>
            <a:ext cx="5419725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782148B0-C434-A5E4-EDB9-37235752B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5484475"/>
            <a:ext cx="6143625" cy="489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31E52941-2BCA-C4E6-3CA3-276C78FE3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20562" y="8590008"/>
            <a:ext cx="57626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7F7C72F5-F45C-F112-5FD7-992E23454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69250" y="9144000"/>
            <a:ext cx="6143625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B332190-2E50-D50A-81B8-5CF049499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7550" y="5181600"/>
            <a:ext cx="4048125" cy="30988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2AA997BB-3544-F027-984B-49DDD405F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8332788"/>
            <a:ext cx="6143625" cy="37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1947FCF-EB55-53A3-C47A-FCA2E5DEE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615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F17F29D5-E9E6-320F-787C-32BC89DD2C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1468100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DEEC346-743F-54C3-7E2A-A4D75BCDC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250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2945601D-92B2-37B7-9749-82B89041F1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30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AE563B6C-32E0-CD5E-C459-7DFBEF748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66825" y="7506595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D3557265-69F4-4831-FE93-0B10EE653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26500" y="3427413"/>
            <a:ext cx="4476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CD699E22-E6CE-68ED-0AE7-0F7BD99E9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9900" y="7504113"/>
            <a:ext cx="6000750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46DEF023-1EA2-3450-18A5-A4B6D652F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225" y="12344400"/>
            <a:ext cx="5921375" cy="320833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43333634-9048-8443-08CD-B7C93ED4F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5608300"/>
            <a:ext cx="6143625" cy="518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8B9F77D5-F86C-CAA6-9167-B76FA9B9E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8A14984B-AC09-D29E-E15E-4F85237CC2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54125" y="14668500"/>
            <a:ext cx="6143625" cy="1132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4A5B3E5-DD30-74DB-CF01-FF593EA73C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934878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8E78A6C6-FFBC-5A8C-482C-17E544555E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5412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E8DA7841-B715-A974-D2D6-29A13A8AC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12034838"/>
            <a:ext cx="304800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0E16CDE4-5D77-E9D9-194C-84CD3A76E0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3696950" y="3427412"/>
            <a:ext cx="3175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21C6D4CB-D6EB-5BAF-7A5B-4506B2B1AE00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15250" y="3427412"/>
            <a:ext cx="0" cy="13031787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30CE64F0-7656-7869-97EA-E729AF2E9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25" y="9291638"/>
            <a:ext cx="2714625" cy="27432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EC13662F-682C-F1F1-ADBE-7F56532DE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1488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824ACCF1-287A-6BC1-D5B9-38900DD65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7300" y="8839200"/>
            <a:ext cx="2000250" cy="257175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FD1D3B5C-7F58-C2B5-2632-80356815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97375" y="3429000"/>
            <a:ext cx="2571750" cy="400050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8A69A485-542B-FBBF-C3D8-B9DF07D66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429000"/>
            <a:ext cx="6143625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759FF7A5-8728-E1BB-FF94-5293D863E1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16875" y="13009608"/>
            <a:ext cx="5076825" cy="553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F99644DC-F75D-50E0-ED07-234364E671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863" y="12137533"/>
            <a:ext cx="6143625" cy="675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0954" tIns="30477" rIns="60954" bIns="30477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E9B1EF90-AF1F-B537-AB86-7C742DF61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992" y="595683"/>
            <a:ext cx="4615341" cy="844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452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</TotalTime>
  <Words>1320</Words>
  <Application>Microsoft Macintosh PowerPoint</Application>
  <PresentationFormat>Custom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Burkhart, Aira</cp:lastModifiedBy>
  <cp:revision>4</cp:revision>
  <dcterms:created xsi:type="dcterms:W3CDTF">2023-04-17T19:28:36Z</dcterms:created>
  <dcterms:modified xsi:type="dcterms:W3CDTF">2023-06-12T20:58:10Z</dcterms:modified>
</cp:coreProperties>
</file>