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87"/>
    <p:restoredTop sz="96327"/>
  </p:normalViewPr>
  <p:slideViewPr>
    <p:cSldViewPr snapToGrid="0">
      <p:cViewPr>
        <p:scale>
          <a:sx n="120" d="100"/>
          <a:sy n="12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3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1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5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0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2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3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1BECF-585A-444B-AF35-ABDDA15EDF74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70D3D-FF29-6642-BD8F-57E5FEBD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26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643528-6154-8929-5A86-366D660963CE}"/>
              </a:ext>
            </a:extLst>
          </p:cNvPr>
          <p:cNvSpPr/>
          <p:nvPr/>
        </p:nvSpPr>
        <p:spPr>
          <a:xfrm>
            <a:off x="0" y="3085885"/>
            <a:ext cx="27432000" cy="152738"/>
          </a:xfrm>
          <a:prstGeom prst="rect">
            <a:avLst/>
          </a:prstGeom>
          <a:solidFill>
            <a:srgbClr val="0028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Box 48">
            <a:extLst>
              <a:ext uri="{FF2B5EF4-FFF2-40B4-BE49-F238E27FC236}">
                <a16:creationId xmlns:a16="http://schemas.microsoft.com/office/drawing/2014/main" id="{49DE26FA-6338-61B9-A8A8-9615EC98C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6" y="3413884"/>
            <a:ext cx="6143625" cy="553992"/>
          </a:xfrm>
          <a:prstGeom prst="rect">
            <a:avLst/>
          </a:prstGeom>
          <a:noFill/>
          <a:ln w="31750">
            <a:noFill/>
            <a:prstDash val="solid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ABSTRACT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15E020A-57D7-732D-561A-A8C893FB3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0" y="652220"/>
            <a:ext cx="19192875" cy="20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altLang="en-US" sz="55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TITLE OF POSTER 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32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Doctors, Researchers, PhDs, etc…</a:t>
            </a:r>
          </a:p>
          <a:p>
            <a:pPr>
              <a:lnSpc>
                <a:spcPct val="85000"/>
              </a:lnSpc>
              <a:spcAft>
                <a:spcPct val="40000"/>
              </a:spcAft>
            </a:pPr>
            <a:r>
              <a:rPr lang="en-US" altLang="en-US" sz="29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Department, WVU School of Medicine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AEC32C5-B791-EF19-EBDD-339BC6826E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3ADBB9C-969A-2194-4236-1386AB675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3952875"/>
            <a:ext cx="61436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5243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Introduction</a:t>
            </a:r>
            <a:br>
              <a:rPr lang="en-US" altLang="en-US" sz="1200" b="1" dirty="0">
                <a:solidFill>
                  <a:srgbClr val="333F48"/>
                </a:solidFill>
              </a:rPr>
            </a:b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  <a:r>
              <a:rPr lang="en-US" altLang="en-US" sz="1200" dirty="0" err="1">
                <a:solidFill>
                  <a:srgbClr val="333F48"/>
                </a:solidFill>
              </a:rPr>
              <a:t>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;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Method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Result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in the there on the top of </a:t>
            </a:r>
            <a:r>
              <a:rPr lang="en-US" altLang="en-US" sz="1200" dirty="0" err="1">
                <a:solidFill>
                  <a:srgbClr val="333F48"/>
                </a:solidFill>
              </a:rPr>
              <a:t>rjs</a:t>
            </a:r>
            <a:r>
              <a:rPr lang="en-US" altLang="en-US" sz="1200" dirty="0">
                <a:solidFill>
                  <a:srgbClr val="333F48"/>
                </a:solidFill>
              </a:rPr>
              <a:t> roof of the building </a:t>
            </a:r>
            <a:r>
              <a:rPr lang="en-US" altLang="en-US" sz="1200" dirty="0" err="1">
                <a:solidFill>
                  <a:srgbClr val="333F48"/>
                </a:solidFill>
              </a:rPr>
              <a:t>toods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xmerrty</a:t>
            </a:r>
            <a:r>
              <a:rPr lang="en-US" altLang="en-US" sz="1200" dirty="0">
                <a:solidFill>
                  <a:srgbClr val="333F48"/>
                </a:solidFill>
              </a:rPr>
              <a:t>. 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b="1" dirty="0">
                <a:solidFill>
                  <a:srgbClr val="333F48"/>
                </a:solidFill>
              </a:rPr>
              <a:t>Conclusion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br>
              <a:rPr lang="en-US" altLang="en-US" sz="1200" dirty="0">
                <a:solidFill>
                  <a:srgbClr val="333F48"/>
                </a:solidFill>
              </a:rPr>
            </a:b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cksdjjasoof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dkd</a:t>
            </a:r>
            <a:r>
              <a:rPr lang="en-US" altLang="en-US" sz="1200" dirty="0">
                <a:solidFill>
                  <a:srgbClr val="333F48"/>
                </a:solidFill>
              </a:rPr>
              <a:t> 0 </a:t>
            </a:r>
            <a:r>
              <a:rPr lang="en-US" altLang="en-US" sz="1200" dirty="0" err="1">
                <a:solidFill>
                  <a:srgbClr val="333F48"/>
                </a:solidFill>
              </a:rPr>
              <a:t>oddr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dkskkf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 Doe r new </a:t>
            </a:r>
            <a:r>
              <a:rPr lang="en-US" altLang="en-US" sz="1200" dirty="0" err="1">
                <a:solidFill>
                  <a:srgbClr val="333F48"/>
                </a:solidFill>
              </a:rPr>
              <a:t>doif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mmderouy</a:t>
            </a:r>
            <a:r>
              <a:rPr lang="en-US" altLang="en-US" sz="1200" dirty="0">
                <a:solidFill>
                  <a:srgbClr val="333F48"/>
                </a:solidFill>
              </a:rPr>
              <a:t> of the doo do </a:t>
            </a:r>
            <a:r>
              <a:rPr lang="en-US" altLang="en-US" sz="1200" dirty="0" err="1">
                <a:solidFill>
                  <a:srgbClr val="333F48"/>
                </a:solidFill>
              </a:rPr>
              <a:t>birfe</a:t>
            </a:r>
            <a:r>
              <a:rPr lang="en-US" altLang="en-US" sz="1200" dirty="0">
                <a:solidFill>
                  <a:srgbClr val="333F48"/>
                </a:solidFill>
              </a:rPr>
              <a:t> there for the running bird is </a:t>
            </a:r>
            <a:r>
              <a:rPr lang="en-US" altLang="en-US" sz="1200" dirty="0" err="1">
                <a:solidFill>
                  <a:srgbClr val="333F48"/>
                </a:solidFill>
              </a:rPr>
              <a:t>gkjflr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gorgj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fuulenv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eoodgo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41EDD94C-7B93-68D4-DCB1-94866DEF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6934200"/>
            <a:ext cx="6143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INTRODUCTION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255764F-5912-CC2C-F5E8-063F1FEB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7492130"/>
            <a:ext cx="6143625" cy="165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Evenrtyu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kinre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deronhw</a:t>
            </a:r>
            <a:r>
              <a:rPr lang="en-US" altLang="en-US" sz="1200" dirty="0">
                <a:solidFill>
                  <a:srgbClr val="333F48"/>
                </a:solidFill>
              </a:rPr>
              <a:t> the of young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lookdmz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BC88A295-0050-5903-D82C-C1FDDCFE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085808"/>
            <a:ext cx="54959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METHODS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1FF9B4F-F910-73D9-5175-14531B32C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3590588"/>
            <a:ext cx="61436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seroudk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dferok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sonerwsdregi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derfeager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douserwer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snmoubrek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derfouck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sisder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snimiderk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dournasd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swark</a:t>
            </a:r>
            <a:r>
              <a:rPr lang="en-US" altLang="en-US" sz="1200" dirty="0">
                <a:solidFill>
                  <a:srgbClr val="333F48"/>
                </a:solidFill>
              </a:rPr>
              <a:t>; dork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kerfdkfious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shoulerd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foundas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resaiyugg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sisyterdlfs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do </a:t>
            </a:r>
            <a:r>
              <a:rPr lang="en-US" altLang="en-US" sz="1200" dirty="0" err="1">
                <a:solidFill>
                  <a:srgbClr val="333F48"/>
                </a:solidFill>
              </a:rPr>
              <a:t>gerocious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53203861-3CB1-C9D9-BE7A-C6D64789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519150"/>
            <a:ext cx="5800725" cy="135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152400" indent="-1524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33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14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95463" indent="-304800" defTabSz="609600"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526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7098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670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24263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Yshsldfgsfg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kfgdfgsl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dafsdjfsdkf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dfsakldfs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1200" dirty="0">
                <a:solidFill>
                  <a:srgbClr val="333F48"/>
                </a:solidFill>
              </a:rPr>
              <a:t> k </a:t>
            </a:r>
            <a:r>
              <a:rPr lang="en-US" altLang="en-US" sz="1200" dirty="0" err="1">
                <a:solidFill>
                  <a:srgbClr val="333F48"/>
                </a:solidFill>
              </a:rPr>
              <a:t>sdfjasdjaklds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1200" dirty="0">
                <a:solidFill>
                  <a:srgbClr val="333F48"/>
                </a:solidFill>
              </a:rPr>
              <a:t>;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Fgjgdhig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kbfxgjh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fgxfhgjnfgnx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fdlfjkgd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jgjdfg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fvxvjuyjh,bv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dfkglkbd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vfgf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bxkfbkfg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nxfgknkfg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bnlkcbfgklfgbnxffbklxbgfhfg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hjdghghjdg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1200" dirty="0" err="1">
                <a:solidFill>
                  <a:srgbClr val="333F48"/>
                </a:solidFill>
              </a:rPr>
              <a:t>Bndghjghjfjmhmkhjkvcnhfgkhklbnfgh</a:t>
            </a:r>
            <a:r>
              <a:rPr lang="en-US" altLang="en-US" sz="1200" dirty="0">
                <a:solidFill>
                  <a:srgbClr val="333F48"/>
                </a:solidFill>
              </a:rPr>
              <a:t> f </a:t>
            </a:r>
            <a:r>
              <a:rPr lang="en-US" altLang="en-US" sz="1200" dirty="0" err="1">
                <a:solidFill>
                  <a:srgbClr val="333F48"/>
                </a:solidFill>
              </a:rPr>
              <a:t>lkxfdghrthifgklhlkghjgk</a:t>
            </a:r>
            <a:endParaRPr lang="en-US" altLang="en-US" sz="1200" dirty="0">
              <a:solidFill>
                <a:srgbClr val="333F48"/>
              </a:solidFill>
            </a:endParaRP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CE010B94-8259-EE54-64FD-C33822F0A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055850"/>
            <a:ext cx="5419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100" b="1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82148B0-C434-A5E4-EDB9-37235752B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5484475"/>
            <a:ext cx="6143625" cy="48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marL="3048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652463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2192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524000" indent="-304800" defTabSz="609600"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9812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4384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8956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352800" indent="-304800" defTabSz="609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1463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Yshsldfgsfg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dfkgdfgdfgldfg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bd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kfgdfgsl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Vsdfsdfksdfsdlfsdfskdfl;fs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dafsdjfsdkf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dfsakldfs</a:t>
            </a:r>
            <a:r>
              <a:rPr lang="en-US" altLang="en-US" sz="600" dirty="0">
                <a:solidFill>
                  <a:srgbClr val="333F48"/>
                </a:solidFill>
              </a:rPr>
              <a:t>; </a:t>
            </a:r>
            <a:r>
              <a:rPr lang="en-US" altLang="en-US" sz="600" dirty="0" err="1">
                <a:solidFill>
                  <a:srgbClr val="333F48"/>
                </a:solidFill>
              </a:rPr>
              <a:t>sdkfsdfksdkfsfgsdfnsdfsl</a:t>
            </a:r>
            <a:r>
              <a:rPr lang="en-US" altLang="en-US" sz="600" dirty="0">
                <a:solidFill>
                  <a:srgbClr val="333F48"/>
                </a:solidFill>
              </a:rPr>
              <a:t> k </a:t>
            </a:r>
            <a:r>
              <a:rPr lang="en-US" altLang="en-US" sz="600" dirty="0" err="1">
                <a:solidFill>
                  <a:srgbClr val="333F48"/>
                </a:solidFill>
              </a:rPr>
              <a:t>sdfjasdjaklds</a:t>
            </a:r>
            <a:endParaRPr lang="en-US" altLang="en-US" sz="600" dirty="0">
              <a:solidFill>
                <a:srgbClr val="333F48"/>
              </a:solidFill>
            </a:endParaRP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Dfgdfgksdfgdfxkgdkpfgkksdflfgsdfgdkdfk;dfhdl;fgdl;sdgdfg</a:t>
            </a:r>
            <a:r>
              <a:rPr lang="en-US" altLang="en-US" sz="600" dirty="0">
                <a:solidFill>
                  <a:srgbClr val="333F48"/>
                </a:solidFill>
              </a:rPr>
              <a:t>;</a:t>
            </a:r>
          </a:p>
          <a:p>
            <a:pPr algn="just">
              <a:lnSpc>
                <a:spcPct val="85000"/>
              </a:lnSpc>
              <a:spcAft>
                <a:spcPct val="40000"/>
              </a:spcAft>
              <a:buFont typeface="Times" panose="02020603050405020304" pitchFamily="18" charset="0"/>
              <a:buAutoNum type="arabicPeriod"/>
            </a:pPr>
            <a:r>
              <a:rPr lang="en-US" altLang="en-US" sz="600" dirty="0" err="1">
                <a:solidFill>
                  <a:srgbClr val="333F48"/>
                </a:solidFill>
              </a:rPr>
              <a:t>Lk;hlj,jk,hjfc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dfghkfdghfghnlfng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hkn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klcg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ktfhkdfgh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iidfgh</a:t>
            </a:r>
            <a:r>
              <a:rPr lang="en-US" altLang="en-US" sz="600" dirty="0">
                <a:solidFill>
                  <a:srgbClr val="333F48"/>
                </a:solidFill>
              </a:rPr>
              <a:t> </a:t>
            </a:r>
            <a:r>
              <a:rPr lang="en-US" altLang="en-US" sz="600" dirty="0" err="1">
                <a:solidFill>
                  <a:srgbClr val="333F48"/>
                </a:solidFill>
              </a:rPr>
              <a:t>bkdthdm,dgbk</a:t>
            </a:r>
            <a:r>
              <a:rPr lang="en-US" altLang="en-US" sz="600" dirty="0">
                <a:solidFill>
                  <a:srgbClr val="333F48"/>
                </a:solidFill>
              </a:rPr>
              <a:t>,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31E52941-2BCA-C4E6-3CA3-276C78FE3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20562" y="8590008"/>
            <a:ext cx="57626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RESULTS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7F7C72F5-F45C-F112-5FD7-992E23454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9250" y="9144000"/>
            <a:ext cx="61436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17525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endParaRPr lang="en-US" altLang="en-US" sz="1200" dirty="0">
              <a:solidFill>
                <a:srgbClr val="333F48"/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sdflasm,bbnmbnmbvnm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dostgenomic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were there darken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 goo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gddfkasdfljsdfsdjfsdjlf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The </a:t>
            </a:r>
            <a:r>
              <a:rPr lang="en-US" altLang="en-US" sz="1200" dirty="0" err="1">
                <a:solidFill>
                  <a:srgbClr val="333F48"/>
                </a:solidFill>
              </a:rPr>
              <a:t>fonca</a:t>
            </a:r>
            <a:r>
              <a:rPr lang="en-US" altLang="en-US" sz="1200" dirty="0">
                <a:solidFill>
                  <a:srgbClr val="333F48"/>
                </a:solidFill>
              </a:rPr>
              <a:t> is in the </a:t>
            </a:r>
            <a:r>
              <a:rPr lang="en-US" altLang="en-US" sz="1200" dirty="0" err="1">
                <a:solidFill>
                  <a:srgbClr val="333F48"/>
                </a:solidFill>
              </a:rPr>
              <a:t>boumdlf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songome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slwr,glss</a:t>
            </a:r>
            <a:r>
              <a:rPr lang="en-US" altLang="en-US" sz="1200" dirty="0">
                <a:solidFill>
                  <a:srgbClr val="333F48"/>
                </a:solidFill>
              </a:rPr>
              <a:t> and the </a:t>
            </a:r>
            <a:r>
              <a:rPr lang="en-US" altLang="en-US" sz="1200" dirty="0" err="1">
                <a:solidFill>
                  <a:srgbClr val="333F48"/>
                </a:solidFill>
              </a:rPr>
              <a:t>casre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os</a:t>
            </a:r>
            <a:r>
              <a:rPr lang="en-US" altLang="en-US" sz="1200" dirty="0">
                <a:solidFill>
                  <a:srgbClr val="333F48"/>
                </a:solidFill>
              </a:rPr>
              <a:t> the fungus is old and gray but all is.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332190-2E50-D50A-81B8-5CF049499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7550" y="5181600"/>
            <a:ext cx="4048125" cy="30988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2AA997BB-3544-F027-984B-49DDD405F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8332788"/>
            <a:ext cx="6143625" cy="37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2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Retoiuyr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foennrwdfpb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ghfkghf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947FCF-EB55-53A3-C47A-FCA2E5DEE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F17F29D5-E9E6-320F-787C-32BC89DD2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1468100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3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EEC346-743F-54C3-7E2A-A4D75BCDC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2945601D-92B2-37B7-9749-82B89041F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0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AE563B6C-32E0-CD5E-C459-7DFBEF748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66825" y="7506595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5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Ndear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vbcvvcc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doimnrw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 ;</a:t>
            </a:r>
            <a:r>
              <a:rPr lang="en-US" altLang="en-US" sz="1100" dirty="0" err="1">
                <a:solidFill>
                  <a:srgbClr val="333F48"/>
                </a:solidFill>
              </a:rPr>
              <a:t>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rtklgdfghklfh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viofgd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lxg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lvxp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odf</a:t>
            </a:r>
            <a:r>
              <a:rPr lang="en-US" altLang="en-US" sz="1100" dirty="0">
                <a:solidFill>
                  <a:srgbClr val="333F48"/>
                </a:solidFill>
              </a:rPr>
              <a:t> s </a:t>
            </a:r>
            <a:r>
              <a:rPr lang="en-US" altLang="en-US" sz="1100" dirty="0" err="1">
                <a:solidFill>
                  <a:srgbClr val="333F48"/>
                </a:solidFill>
              </a:rPr>
              <a:t>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rktyhkfldrtptr;h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 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dude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d 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5" name="Rectangle 26">
            <a:extLst>
              <a:ext uri="{FF2B5EF4-FFF2-40B4-BE49-F238E27FC236}">
                <a16:creationId xmlns:a16="http://schemas.microsoft.com/office/drawing/2014/main" id="{D3557265-69F4-4831-FE93-0B10EE653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0" y="3427413"/>
            <a:ext cx="4476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CD699E22-E6CE-68ED-0AE7-0F7BD99E9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9900" y="7504113"/>
            <a:ext cx="6000750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238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381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7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Founderious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umbious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grossious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dfgkedgkle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doggy </a:t>
            </a:r>
            <a:r>
              <a:rPr lang="en-US" altLang="en-US" sz="1100" dirty="0" err="1">
                <a:solidFill>
                  <a:srgbClr val="333F48"/>
                </a:solidFill>
              </a:rPr>
              <a:t>eartlhing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kklfkhf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lfgdklh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hldrkty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fdrill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sduoik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schook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7" name="Rectangle 30">
            <a:extLst>
              <a:ext uri="{FF2B5EF4-FFF2-40B4-BE49-F238E27FC236}">
                <a16:creationId xmlns:a16="http://schemas.microsoft.com/office/drawing/2014/main" id="{46DEF023-1EA2-3450-18A5-A4B6D652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5" y="12344400"/>
            <a:ext cx="5921375" cy="3208338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31">
            <a:extLst>
              <a:ext uri="{FF2B5EF4-FFF2-40B4-BE49-F238E27FC236}">
                <a16:creationId xmlns:a16="http://schemas.microsoft.com/office/drawing/2014/main" id="{43333634-9048-8443-08CD-B7C93ED4F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25" y="15608300"/>
            <a:ext cx="6143625" cy="51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4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Foiuy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daseg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daeryuo</a:t>
            </a:r>
            <a:r>
              <a:rPr lang="en-US" altLang="en-US" sz="1100" dirty="0">
                <a:solidFill>
                  <a:srgbClr val="333F48"/>
                </a:solidFill>
              </a:rPr>
              <a:t> found </a:t>
            </a:r>
            <a:r>
              <a:rPr lang="en-US" altLang="en-US" sz="1100" dirty="0" err="1">
                <a:solidFill>
                  <a:srgbClr val="333F48"/>
                </a:solidFill>
              </a:rPr>
              <a:t>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thert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lhtgkklfkh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gd;lfgdk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8B9F77D5-F86C-CAA6-9167-B76FA9B9E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4">
            <a:extLst>
              <a:ext uri="{FF2B5EF4-FFF2-40B4-BE49-F238E27FC236}">
                <a16:creationId xmlns:a16="http://schemas.microsoft.com/office/drawing/2014/main" id="{8A14984B-AC09-D29E-E15E-4F85237CC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54125" y="14668500"/>
            <a:ext cx="6143625" cy="113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6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Eventoar</a:t>
            </a:r>
            <a:r>
              <a:rPr lang="en-US" altLang="en-US" sz="1100" dirty="0">
                <a:solidFill>
                  <a:srgbClr val="333F48"/>
                </a:solidFill>
              </a:rPr>
              <a:t> of the </a:t>
            </a:r>
            <a:r>
              <a:rPr lang="en-US" altLang="en-US" sz="1100" dirty="0" err="1">
                <a:solidFill>
                  <a:srgbClr val="333F48"/>
                </a:solidFill>
              </a:rPr>
              <a:t>somnes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cvxcv</a:t>
            </a:r>
            <a:r>
              <a:rPr lang="en-US" altLang="en-US" sz="1100" dirty="0">
                <a:solidFill>
                  <a:srgbClr val="333F48"/>
                </a:solidFill>
              </a:rPr>
              <a:t> cv </a:t>
            </a:r>
            <a:r>
              <a:rPr lang="en-US" altLang="en-US" sz="1100" dirty="0" err="1">
                <a:solidFill>
                  <a:srgbClr val="333F48"/>
                </a:solidFill>
              </a:rPr>
              <a:t>zdfv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hffhg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dfgkedg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klergkdgv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ertlhtgkk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lfkhf;ghfkg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hfkkgdhgkl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rtklgdfghk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lfhkfdhfkhfg</a:t>
            </a:r>
            <a:r>
              <a:rPr lang="en-US" altLang="en-US" sz="1100" dirty="0">
                <a:solidFill>
                  <a:srgbClr val="333F48"/>
                </a:solidFill>
              </a:rPr>
              <a:t>, </a:t>
            </a:r>
            <a:r>
              <a:rPr lang="en-US" altLang="en-US" sz="1100" dirty="0" err="1">
                <a:solidFill>
                  <a:srgbClr val="333F48"/>
                </a:solidFill>
              </a:rPr>
              <a:t>dfgdgd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hgf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hf</a:t>
            </a:r>
            <a:r>
              <a:rPr lang="en-US" altLang="en-US" sz="1100" dirty="0">
                <a:solidFill>
                  <a:srgbClr val="333F48"/>
                </a:solidFill>
              </a:rPr>
              <a:t> h </a:t>
            </a:r>
            <a:r>
              <a:rPr lang="en-US" altLang="en-US" sz="1100" dirty="0" err="1">
                <a:solidFill>
                  <a:srgbClr val="333F48"/>
                </a:solidFill>
              </a:rPr>
              <a:t>gd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fgdklhkldfg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fhkdflty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othlfghkfg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rfthlrdhldrkt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yhkfldrtptr;h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’;g </a:t>
            </a:r>
            <a:r>
              <a:rPr lang="en-US" altLang="en-US" sz="1100" dirty="0" err="1">
                <a:solidFill>
                  <a:srgbClr val="333F48"/>
                </a:solidFill>
              </a:rPr>
              <a:t>fdrllgf</a:t>
            </a:r>
            <a:r>
              <a:rPr lang="en-US" altLang="en-US" sz="1100" dirty="0">
                <a:solidFill>
                  <a:srgbClr val="333F48"/>
                </a:solidFill>
              </a:rPr>
              <a:t>’;</a:t>
            </a:r>
            <a:r>
              <a:rPr lang="en-US" altLang="en-US" sz="1100" dirty="0" err="1">
                <a:solidFill>
                  <a:srgbClr val="333F48"/>
                </a:solidFill>
              </a:rPr>
              <a:t>gadkfsdkfsd;kfdkf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vfsfs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sddfak</a:t>
            </a:r>
            <a:r>
              <a:rPr lang="en-US" altLang="en-US" sz="1100" dirty="0">
                <a:solidFill>
                  <a:srgbClr val="333F48"/>
                </a:solidFill>
              </a:rPr>
              <a:t> da </a:t>
            </a:r>
            <a:r>
              <a:rPr lang="en-US" altLang="en-US" sz="1100" dirty="0" err="1">
                <a:solidFill>
                  <a:srgbClr val="333F48"/>
                </a:solidFill>
              </a:rPr>
              <a:t>sdfk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  <a:r>
              <a:rPr lang="en-US" altLang="en-US" sz="1100" dirty="0" err="1">
                <a:solidFill>
                  <a:srgbClr val="333F48"/>
                </a:solidFill>
              </a:rPr>
              <a:t>Digfig</a:t>
            </a:r>
            <a:r>
              <a:rPr lang="en-US" altLang="en-US" sz="1100" dirty="0">
                <a:solidFill>
                  <a:srgbClr val="333F48"/>
                </a:solidFill>
              </a:rPr>
              <a:t> as </a:t>
            </a:r>
            <a:r>
              <a:rPr lang="en-US" altLang="en-US" sz="1100" dirty="0" err="1">
                <a:solidFill>
                  <a:srgbClr val="333F48"/>
                </a:solidFill>
              </a:rPr>
              <a:t>dfkkdasf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zdisfdlfsdg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ldfkgsdfgn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sdkfsdfg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fghdf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cxvg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xdfdfljsd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dfk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sfdgdf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ksdf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ssd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fsdkfsdk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fdgas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dfkUkdasf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. </a:t>
            </a:r>
          </a:p>
        </p:txBody>
      </p:sp>
      <p:sp>
        <p:nvSpPr>
          <p:cNvPr id="31" name="Rectangle 35">
            <a:extLst>
              <a:ext uri="{FF2B5EF4-FFF2-40B4-BE49-F238E27FC236}">
                <a16:creationId xmlns:a16="http://schemas.microsoft.com/office/drawing/2014/main" id="{E4A5B3E5-DD30-74DB-CF01-FF593EA7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934878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8E78A6C6-FFBC-5A8C-482C-17E54455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2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7">
            <a:extLst>
              <a:ext uri="{FF2B5EF4-FFF2-40B4-BE49-F238E27FC236}">
                <a16:creationId xmlns:a16="http://schemas.microsoft.com/office/drawing/2014/main" id="{E8DA7841-B715-A974-D2D6-29A13A8AC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12034838"/>
            <a:ext cx="304800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8">
            <a:extLst>
              <a:ext uri="{FF2B5EF4-FFF2-40B4-BE49-F238E27FC236}">
                <a16:creationId xmlns:a16="http://schemas.microsoft.com/office/drawing/2014/main" id="{0E16CDE4-5D77-E9D9-194C-84CD3A76E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696950" y="3427412"/>
            <a:ext cx="3175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9">
            <a:extLst>
              <a:ext uri="{FF2B5EF4-FFF2-40B4-BE49-F238E27FC236}">
                <a16:creationId xmlns:a16="http://schemas.microsoft.com/office/drawing/2014/main" id="{21C6D4CB-D6EB-5BAF-7A5B-4506B2B1AE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15250" y="3427412"/>
            <a:ext cx="0" cy="13031787"/>
          </a:xfrm>
          <a:prstGeom prst="line">
            <a:avLst/>
          </a:prstGeom>
          <a:noFill/>
          <a:ln w="9525">
            <a:solidFill>
              <a:srgbClr val="333F4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40">
            <a:extLst>
              <a:ext uri="{FF2B5EF4-FFF2-40B4-BE49-F238E27FC236}">
                <a16:creationId xmlns:a16="http://schemas.microsoft.com/office/drawing/2014/main" id="{30CE64F0-7656-7869-97EA-E729AF2E9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25" y="9291638"/>
            <a:ext cx="2714625" cy="27432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43">
            <a:extLst>
              <a:ext uri="{FF2B5EF4-FFF2-40B4-BE49-F238E27FC236}">
                <a16:creationId xmlns:a16="http://schemas.microsoft.com/office/drawing/2014/main" id="{EC13662F-682C-F1F1-ADBE-7F56532DE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488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44">
            <a:extLst>
              <a:ext uri="{FF2B5EF4-FFF2-40B4-BE49-F238E27FC236}">
                <a16:creationId xmlns:a16="http://schemas.microsoft.com/office/drawing/2014/main" id="{824ACCF1-287A-6BC1-D5B9-38900DD65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300" y="8839200"/>
            <a:ext cx="2000250" cy="257175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Rectangle 45">
            <a:extLst>
              <a:ext uri="{FF2B5EF4-FFF2-40B4-BE49-F238E27FC236}">
                <a16:creationId xmlns:a16="http://schemas.microsoft.com/office/drawing/2014/main" id="{FD1D3B5C-7F58-C2B5-2632-80356815F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75" y="3429000"/>
            <a:ext cx="2571750" cy="4000500"/>
          </a:xfrm>
          <a:prstGeom prst="rect">
            <a:avLst/>
          </a:prstGeom>
          <a:solidFill>
            <a:srgbClr val="F0F4F6"/>
          </a:solidFill>
          <a:ln w="9525">
            <a:solidFill>
              <a:srgbClr val="233C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56">
            <a:extLst>
              <a:ext uri="{FF2B5EF4-FFF2-40B4-BE49-F238E27FC236}">
                <a16:creationId xmlns:a16="http://schemas.microsoft.com/office/drawing/2014/main" id="{8A69A485-542B-FBBF-C3D8-B9DF07D66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429000"/>
            <a:ext cx="61436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indent="3317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07988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1200" dirty="0">
                <a:solidFill>
                  <a:srgbClr val="333F48"/>
                </a:solidFill>
              </a:rPr>
              <a:t>A </a:t>
            </a:r>
            <a:r>
              <a:rPr lang="en-US" altLang="en-US" sz="1200" dirty="0" err="1">
                <a:solidFill>
                  <a:srgbClr val="333F48"/>
                </a:solidFill>
              </a:rPr>
              <a:t>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gddfk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sdfljsdfs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&lt;&gt;./z </a:t>
            </a:r>
            <a:r>
              <a:rPr lang="en-US" altLang="en-US" sz="1200" dirty="0" err="1">
                <a:solidFill>
                  <a:srgbClr val="333F48"/>
                </a:solidFill>
              </a:rPr>
              <a:t>disfdlfsdg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ldfk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gsdfgn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iyugg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revisional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sdflasm,b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bnmb</a:t>
            </a:r>
            <a:r>
              <a:rPr lang="en-US" altLang="en-US" sz="1200" dirty="0">
                <a:solidFill>
                  <a:srgbClr val="333F48"/>
                </a:solidFill>
              </a:rPr>
              <a:t> nm </a:t>
            </a:r>
            <a:r>
              <a:rPr lang="en-US" altLang="en-US" sz="1200" dirty="0" err="1">
                <a:solidFill>
                  <a:srgbClr val="333F48"/>
                </a:solidFill>
              </a:rPr>
              <a:t>bvnm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vhjfhjfhjkgm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soomer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kfdkf</a:t>
            </a:r>
            <a:r>
              <a:rPr lang="en-US" altLang="en-US" sz="1200" dirty="0">
                <a:solidFill>
                  <a:srgbClr val="333F48"/>
                </a:solidFill>
              </a:rPr>
              <a:t> s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dfg</a:t>
            </a:r>
            <a:r>
              <a:rPr lang="en-US" altLang="en-US" sz="1200" dirty="0">
                <a:solidFill>
                  <a:srgbClr val="333F48"/>
                </a:solidFill>
              </a:rPr>
              <a:t> as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hjfsdfllsdf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d 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sdflasSdfkjsdfdfs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alsefksdf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sdkfsdfgsdljslfsdfjsdfls</a:t>
            </a:r>
            <a:r>
              <a:rPr lang="en-US" altLang="en-US" sz="1200" dirty="0">
                <a:solidFill>
                  <a:srgbClr val="333F48"/>
                </a:solidFill>
              </a:rPr>
              <a:t>   </a:t>
            </a:r>
            <a:r>
              <a:rPr lang="en-US" altLang="en-US" sz="1200" dirty="0" err="1">
                <a:solidFill>
                  <a:srgbClr val="333F48"/>
                </a:solidFill>
              </a:rPr>
              <a:t>dfkasdfljsdfsdjfsdjlf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sk</a:t>
            </a:r>
            <a:r>
              <a:rPr lang="en-US" altLang="en-US" sz="1200" dirty="0">
                <a:solidFill>
                  <a:srgbClr val="333F48"/>
                </a:solidFill>
              </a:rPr>
              <a:t>; </a:t>
            </a:r>
            <a:r>
              <a:rPr lang="en-US" altLang="en-US" sz="1200" dirty="0" err="1">
                <a:solidFill>
                  <a:srgbClr val="333F48"/>
                </a:solidFill>
              </a:rPr>
              <a:t>dfk</a:t>
            </a:r>
            <a:r>
              <a:rPr lang="en-US" altLang="en-US" sz="1200" dirty="0">
                <a:solidFill>
                  <a:srgbClr val="333F48"/>
                </a:solidFill>
              </a:rPr>
              <a:t>  </a:t>
            </a:r>
            <a:r>
              <a:rPr lang="en-US" altLang="en-US" sz="1200" dirty="0" err="1">
                <a:solidFill>
                  <a:srgbClr val="333F48"/>
                </a:solidFill>
              </a:rPr>
              <a:t>adkfsdkfsd;kfdkf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sfdgdf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dskfasdklfsd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ksdf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shlierdsd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fsdkfsdk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fdgas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dfkUkdasf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zdisfdlfsdg;ldfkgsdfgn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sdfllsdf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sdlfs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sdfgl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sflglqiok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dowersw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fskdf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xvkl;sdfg</a:t>
            </a:r>
            <a:r>
              <a:rPr lang="en-US" altLang="en-US" sz="1200" dirty="0">
                <a:solidFill>
                  <a:srgbClr val="333F48"/>
                </a:solidFill>
              </a:rPr>
              <a:t> </a:t>
            </a:r>
            <a:r>
              <a:rPr lang="en-US" altLang="en-US" sz="1200" dirty="0" err="1">
                <a:solidFill>
                  <a:srgbClr val="333F48"/>
                </a:solidFill>
              </a:rPr>
              <a:t>sdflas</a:t>
            </a:r>
            <a:r>
              <a:rPr lang="en-US" altLang="en-US" sz="1200" dirty="0">
                <a:solidFill>
                  <a:srgbClr val="333F48"/>
                </a:solidFill>
              </a:rPr>
              <a:t>.</a:t>
            </a:r>
          </a:p>
        </p:txBody>
      </p:sp>
      <p:sp>
        <p:nvSpPr>
          <p:cNvPr id="41" name="Text Box 11">
            <a:extLst>
              <a:ext uri="{FF2B5EF4-FFF2-40B4-BE49-F238E27FC236}">
                <a16:creationId xmlns:a16="http://schemas.microsoft.com/office/drawing/2014/main" id="{759FF7A5-8728-E1BB-FF94-5293D863E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75" y="13009608"/>
            <a:ext cx="5076825" cy="553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048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609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609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Blip>
                <a:blip r:embed="rId2"/>
              </a:buBlip>
            </a:pPr>
            <a:r>
              <a:rPr lang="en-US" altLang="en-US" sz="3200" b="1" dirty="0">
                <a:solidFill>
                  <a:srgbClr val="00285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CONCLUSIONS</a:t>
            </a:r>
          </a:p>
        </p:txBody>
      </p:sp>
      <p:sp>
        <p:nvSpPr>
          <p:cNvPr id="42" name="Text Box 20">
            <a:extLst>
              <a:ext uri="{FF2B5EF4-FFF2-40B4-BE49-F238E27FC236}">
                <a16:creationId xmlns:a16="http://schemas.microsoft.com/office/drawing/2014/main" id="{F99644DC-F75D-50E0-ED07-234364E67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63" y="12137533"/>
            <a:ext cx="6143625" cy="675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954" tIns="30477" rIns="60954" bIns="30477">
            <a:spAutoFit/>
          </a:bodyPr>
          <a:lstStyle>
            <a:lvl1pPr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60375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6096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9144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219200" defTabSz="384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16764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1336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25908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048000" defTabSz="384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50000"/>
              </a:spcAft>
            </a:pPr>
            <a:r>
              <a:rPr lang="en-US" altLang="en-US" sz="1100" b="1" dirty="0">
                <a:solidFill>
                  <a:srgbClr val="333F48"/>
                </a:solidFill>
              </a:rPr>
              <a:t>Figure 1</a:t>
            </a:r>
            <a:r>
              <a:rPr lang="en-US" altLang="en-US" sz="1100" dirty="0">
                <a:solidFill>
                  <a:srgbClr val="333F48"/>
                </a:solidFill>
              </a:rPr>
              <a:t>. A </a:t>
            </a:r>
            <a:r>
              <a:rPr lang="en-US" altLang="en-US" sz="1100" dirty="0" err="1">
                <a:solidFill>
                  <a:srgbClr val="333F48"/>
                </a:solidFill>
              </a:rPr>
              <a:t>bcdefg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hijkl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mnopqrst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uvwxyz</a:t>
            </a:r>
            <a:r>
              <a:rPr lang="en-US" altLang="en-US" sz="1100" dirty="0">
                <a:solidFill>
                  <a:srgbClr val="333F48"/>
                </a:solidFill>
              </a:rPr>
              <a:t>. Now </a:t>
            </a:r>
            <a:r>
              <a:rPr lang="en-US" altLang="en-US" sz="1100" dirty="0" err="1">
                <a:solidFill>
                  <a:srgbClr val="333F48"/>
                </a:solidFill>
              </a:rPr>
              <a:t>dowerne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Fdgdffgjk;serj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gfjg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dnnoereious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dgv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ddklrgdkfg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dogyertlht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gkklfkh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f;ghfkgh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sdfgl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sflglqiok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douserwer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fskdf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xvkl;sdfg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sdflas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Sdfkjsdfdfs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alsefksdf</a:t>
            </a:r>
            <a:r>
              <a:rPr lang="en-US" altLang="en-US" sz="1100" dirty="0">
                <a:solidFill>
                  <a:srgbClr val="333F48"/>
                </a:solidFill>
              </a:rPr>
              <a:t>  </a:t>
            </a:r>
            <a:r>
              <a:rPr lang="en-US" altLang="en-US" sz="1100" dirty="0" err="1">
                <a:solidFill>
                  <a:srgbClr val="333F48"/>
                </a:solidFill>
              </a:rPr>
              <a:t>sdkfsdfgs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dljslfsdfjsdfls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dfkasdflj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sdfsdjfsdjlf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sdk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snmoubrek</a:t>
            </a:r>
            <a:r>
              <a:rPr lang="en-US" altLang="en-US" sz="1100" dirty="0">
                <a:solidFill>
                  <a:srgbClr val="333F48"/>
                </a:solidFill>
              </a:rPr>
              <a:t>; </a:t>
            </a:r>
            <a:r>
              <a:rPr lang="en-US" altLang="en-US" sz="1100" dirty="0" err="1">
                <a:solidFill>
                  <a:srgbClr val="333F48"/>
                </a:solidFill>
              </a:rPr>
              <a:t>derfouck</a:t>
            </a:r>
            <a:r>
              <a:rPr lang="en-US" altLang="en-US" sz="1100" dirty="0">
                <a:solidFill>
                  <a:srgbClr val="333F48"/>
                </a:solidFill>
              </a:rPr>
              <a:t>. The </a:t>
            </a:r>
            <a:r>
              <a:rPr lang="en-US" altLang="en-US" sz="1100" dirty="0" err="1">
                <a:solidFill>
                  <a:srgbClr val="333F48"/>
                </a:solidFill>
              </a:rPr>
              <a:t>fonca</a:t>
            </a:r>
            <a:r>
              <a:rPr lang="en-US" altLang="en-US" sz="1100" dirty="0">
                <a:solidFill>
                  <a:srgbClr val="333F48"/>
                </a:solidFill>
              </a:rPr>
              <a:t> is in the </a:t>
            </a:r>
            <a:r>
              <a:rPr lang="en-US" altLang="en-US" sz="1100" dirty="0" err="1">
                <a:solidFill>
                  <a:srgbClr val="333F48"/>
                </a:solidFill>
              </a:rPr>
              <a:t>boumdlf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songome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  <a:r>
              <a:rPr lang="en-US" altLang="en-US" sz="1100" dirty="0" err="1">
                <a:solidFill>
                  <a:srgbClr val="333F48"/>
                </a:solidFill>
              </a:rPr>
              <a:t>skdjfosoetn</a:t>
            </a:r>
            <a:r>
              <a:rPr lang="en-US" altLang="en-US" sz="1100" dirty="0">
                <a:solidFill>
                  <a:srgbClr val="333F48"/>
                </a:solidFill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88D43C-F1F3-5C05-DF07-DD804A1BF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93" y="599621"/>
            <a:ext cx="4625974" cy="84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5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1320</Words>
  <Application>Microsoft Macintosh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Burkhart, Aira</dc:creator>
  <cp:lastModifiedBy>Burkhart, Aira</cp:lastModifiedBy>
  <cp:revision>3</cp:revision>
  <dcterms:created xsi:type="dcterms:W3CDTF">2023-04-17T19:28:36Z</dcterms:created>
  <dcterms:modified xsi:type="dcterms:W3CDTF">2023-06-12T20:56:03Z</dcterms:modified>
</cp:coreProperties>
</file>