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87"/>
    <p:restoredTop sz="96327"/>
  </p:normalViewPr>
  <p:slideViewPr>
    <p:cSldViewPr snapToGrid="0">
      <p:cViewPr>
        <p:scale>
          <a:sx n="120" d="100"/>
          <a:sy n="12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3528-6154-8929-5A86-366D660963CE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49DE26FA-6338-61B9-A8A8-9615EC98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5E020A-57D7-732D-561A-A8C893FB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AEC32C5-B791-EF19-EBDD-339BC6826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3ADBB9C-969A-2194-4236-1386AB67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1EDD94C-7B93-68D4-DCB1-94866DEF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255764F-5912-CC2C-F5E8-063F1FEB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88A295-0050-5903-D82C-C1FDDCFE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1FF9B4F-F910-73D9-5175-14531B32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3203861-3CB1-C9D9-BE7A-C6D64789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010B94-8259-EE54-64FD-C33822F0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82148B0-C434-A5E4-EDB9-37235752B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31E52941-2BCA-C4E6-3CA3-276C78FE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F7C72F5-F45C-F112-5FD7-992E2345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332190-2E50-D50A-81B8-5CF049499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AA997BB-3544-F027-984B-49DDD405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947FCF-EB55-53A3-C47A-FCA2E5DE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17F29D5-E9E6-320F-787C-32BC89DD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EEC346-743F-54C3-7E2A-A4D75BCD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945601D-92B2-37B7-9749-82B89041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AE563B6C-32E0-CD5E-C459-7DFBEF74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3557265-69F4-4831-FE93-0B10EE65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CD699E22-E6CE-68ED-0AE7-0F7BD99E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6DEF023-1EA2-3450-18A5-A4B6D652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43333634-9048-8443-08CD-B7C93ED4F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8B9F77D5-F86C-CAA6-9167-B76FA9B9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8A14984B-AC09-D29E-E15E-4F85237C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4A5B3E5-DD30-74DB-CF01-FF593EA7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8E78A6C6-FFBC-5A8C-482C-17E5445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E8DA7841-B715-A974-D2D6-29A13A8AC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0E16CDE4-5D77-E9D9-194C-84CD3A76E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21C6D4CB-D6EB-5BAF-7A5B-4506B2B1A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30CE64F0-7656-7869-97EA-E729AF2E9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EC13662F-682C-F1F1-ADBE-7F5653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824ACCF1-287A-6BC1-D5B9-38900DD6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FD1D3B5C-7F58-C2B5-2632-80356815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69A485-542B-FBBF-C3D8-B9DF07D66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759FF7A5-8728-E1BB-FF94-5293D863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F99644DC-F75D-50E0-ED07-234364E6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88D43C-F1F3-5C05-DF07-DD804A1BF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93" y="599621"/>
            <a:ext cx="4625974" cy="84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1320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3</cp:revision>
  <dcterms:created xsi:type="dcterms:W3CDTF">2023-04-17T19:28:36Z</dcterms:created>
  <dcterms:modified xsi:type="dcterms:W3CDTF">2023-06-12T20:56:03Z</dcterms:modified>
</cp:coreProperties>
</file>