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125" d="100"/>
          <a:sy n="125" d="100"/>
        </p:scale>
        <p:origin x="1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491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C5E505-C90C-66AE-825D-1A1D998D5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22620"/>
            <a:ext cx="5164792" cy="94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1568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2</cp:revision>
  <dcterms:created xsi:type="dcterms:W3CDTF">2023-04-17T19:17:22Z</dcterms:created>
  <dcterms:modified xsi:type="dcterms:W3CDTF">2023-06-12T20:53:56Z</dcterms:modified>
</cp:coreProperties>
</file>