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32918400" cy="21945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>
      <p:cViewPr>
        <p:scale>
          <a:sx n="125" d="100"/>
          <a:sy n="125" d="100"/>
        </p:scale>
        <p:origin x="16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3591562"/>
            <a:ext cx="27980640" cy="7640320"/>
          </a:xfrm>
        </p:spPr>
        <p:txBody>
          <a:bodyPr anchor="b"/>
          <a:lstStyle>
            <a:lvl1pPr algn="ctr"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11526522"/>
            <a:ext cx="24688800" cy="5298438"/>
          </a:xfrm>
        </p:spPr>
        <p:txBody>
          <a:bodyPr/>
          <a:lstStyle>
            <a:lvl1pPr marL="0" indent="0" algn="ctr">
              <a:buNone/>
              <a:defRPr sz="7680"/>
            </a:lvl1pPr>
            <a:lvl2pPr marL="1463040" indent="0" algn="ctr">
              <a:buNone/>
              <a:defRPr sz="6400"/>
            </a:lvl2pPr>
            <a:lvl3pPr marL="2926080" indent="0" algn="ctr">
              <a:buNone/>
              <a:defRPr sz="5760"/>
            </a:lvl3pPr>
            <a:lvl4pPr marL="4389120" indent="0" algn="ctr">
              <a:buNone/>
              <a:defRPr sz="5120"/>
            </a:lvl4pPr>
            <a:lvl5pPr marL="5852160" indent="0" algn="ctr">
              <a:buNone/>
              <a:defRPr sz="5120"/>
            </a:lvl5pPr>
            <a:lvl6pPr marL="7315200" indent="0" algn="ctr">
              <a:buNone/>
              <a:defRPr sz="5120"/>
            </a:lvl6pPr>
            <a:lvl7pPr marL="8778240" indent="0" algn="ctr">
              <a:buNone/>
              <a:defRPr sz="5120"/>
            </a:lvl7pPr>
            <a:lvl8pPr marL="10241280" indent="0" algn="ctr">
              <a:buNone/>
              <a:defRPr sz="5120"/>
            </a:lvl8pPr>
            <a:lvl9pPr marL="11704320" indent="0" algn="ctr">
              <a:buNone/>
              <a:defRPr sz="51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281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76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1168400"/>
            <a:ext cx="7098030" cy="185978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1168400"/>
            <a:ext cx="20882610" cy="1859788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230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634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5471167"/>
            <a:ext cx="28392120" cy="9128758"/>
          </a:xfrm>
        </p:spPr>
        <p:txBody>
          <a:bodyPr anchor="b"/>
          <a:lstStyle>
            <a:lvl1pPr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14686287"/>
            <a:ext cx="28392120" cy="4800598"/>
          </a:xfrm>
        </p:spPr>
        <p:txBody>
          <a:bodyPr/>
          <a:lstStyle>
            <a:lvl1pPr marL="0" indent="0">
              <a:buNone/>
              <a:defRPr sz="7680">
                <a:solidFill>
                  <a:schemeClr val="tx1"/>
                </a:solidFill>
              </a:defRPr>
            </a:lvl1pPr>
            <a:lvl2pPr marL="146304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2pPr>
            <a:lvl3pPr marL="29260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3pPr>
            <a:lvl4pPr marL="43891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4pPr>
            <a:lvl5pPr marL="585216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5pPr>
            <a:lvl6pPr marL="731520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6pPr>
            <a:lvl7pPr marL="877824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7pPr>
            <a:lvl8pPr marL="1024128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8pPr>
            <a:lvl9pPr marL="117043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099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5842000"/>
            <a:ext cx="13990320" cy="13924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5842000"/>
            <a:ext cx="13990320" cy="13924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6/12/23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397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168405"/>
            <a:ext cx="28392120" cy="42418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5379722"/>
            <a:ext cx="13926024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8016240"/>
            <a:ext cx="13926024" cy="11790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5379722"/>
            <a:ext cx="13994608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8016240"/>
            <a:ext cx="13994608" cy="11790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6/12/23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320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6/12/23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049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6/12/23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8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3159765"/>
            <a:ext cx="16664940" cy="15595600"/>
          </a:xfrm>
        </p:spPr>
        <p:txBody>
          <a:bodyPr/>
          <a:lstStyle>
            <a:lvl1pPr>
              <a:defRPr sz="10240"/>
            </a:lvl1pPr>
            <a:lvl2pPr>
              <a:defRPr sz="8960"/>
            </a:lvl2pPr>
            <a:lvl3pPr>
              <a:defRPr sz="768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6/12/23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723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3159765"/>
            <a:ext cx="16664940" cy="15595600"/>
          </a:xfrm>
        </p:spPr>
        <p:txBody>
          <a:bodyPr anchor="t"/>
          <a:lstStyle>
            <a:lvl1pPr marL="0" indent="0">
              <a:buNone/>
              <a:defRPr sz="10240"/>
            </a:lvl1pPr>
            <a:lvl2pPr marL="1463040" indent="0">
              <a:buNone/>
              <a:defRPr sz="8960"/>
            </a:lvl2pPr>
            <a:lvl3pPr marL="2926080" indent="0">
              <a:buNone/>
              <a:defRPr sz="7680"/>
            </a:lvl3pPr>
            <a:lvl4pPr marL="4389120" indent="0">
              <a:buNone/>
              <a:defRPr sz="6400"/>
            </a:lvl4pPr>
            <a:lvl5pPr marL="5852160" indent="0">
              <a:buNone/>
              <a:defRPr sz="6400"/>
            </a:lvl5pPr>
            <a:lvl6pPr marL="7315200" indent="0">
              <a:buNone/>
              <a:defRPr sz="6400"/>
            </a:lvl6pPr>
            <a:lvl7pPr marL="8778240" indent="0">
              <a:buNone/>
              <a:defRPr sz="6400"/>
            </a:lvl7pPr>
            <a:lvl8pPr marL="10241280" indent="0">
              <a:buNone/>
              <a:defRPr sz="6400"/>
            </a:lvl8pPr>
            <a:lvl9pPr marL="11704320" indent="0">
              <a:buNone/>
              <a:defRPr sz="6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6/12/23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153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1168405"/>
            <a:ext cx="28392120" cy="42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5842000"/>
            <a:ext cx="28392120" cy="1392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9CA9F-2407-0F46-8C90-812AB0A94A7E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740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926080" rtl="0" eaLnBrk="1" latinLnBrk="0" hangingPunct="1">
        <a:lnSpc>
          <a:spcPct val="90000"/>
        </a:lnSpc>
        <a:spcBef>
          <a:spcPct val="0"/>
        </a:spcBef>
        <a:buNone/>
        <a:defRPr sz="140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31520" indent="-731520" algn="l" defTabSz="2926080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896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51206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804672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95097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24358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E5A4D0E-E40B-A526-0E52-E180FB7B1A92}"/>
              </a:ext>
            </a:extLst>
          </p:cNvPr>
          <p:cNvSpPr/>
          <p:nvPr/>
        </p:nvSpPr>
        <p:spPr>
          <a:xfrm>
            <a:off x="-33844" y="3536003"/>
            <a:ext cx="32986088" cy="183662"/>
          </a:xfrm>
          <a:prstGeom prst="rect">
            <a:avLst/>
          </a:prstGeom>
          <a:solidFill>
            <a:srgbClr val="0028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 Box 48">
            <a:extLst>
              <a:ext uri="{FF2B5EF4-FFF2-40B4-BE49-F238E27FC236}">
                <a16:creationId xmlns:a16="http://schemas.microsoft.com/office/drawing/2014/main" id="{5E1AC632-174D-A0EE-283D-6ECA07D6F4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279" y="3930411"/>
            <a:ext cx="7387509" cy="666157"/>
          </a:xfrm>
          <a:prstGeom prst="rect">
            <a:avLst/>
          </a:prstGeom>
          <a:noFill/>
          <a:ln w="31750">
            <a:noFill/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ABSTRACT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336FBCB9-320A-1542-D919-01B5425E9D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7214" y="609600"/>
            <a:ext cx="23078808" cy="2491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30000"/>
              </a:spcAft>
            </a:pPr>
            <a:r>
              <a:rPr lang="en-US" altLang="en-US" sz="55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TITLE OF POSTER 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3200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Doctors, Researchers, PhDs, etc…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29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Department, WVU School of Medicine</a:t>
            </a:r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047F5445-2E99-6FBE-4A85-8316B6B0AF8A}"/>
              </a:ext>
            </a:extLst>
          </p:cNvPr>
          <p:cNvSpPr>
            <a:spLocks noChangeShapeType="1"/>
          </p:cNvSpPr>
          <p:nvPr/>
        </p:nvSpPr>
        <p:spPr bwMode="auto">
          <a:xfrm>
            <a:off x="8327213" y="3946679"/>
            <a:ext cx="0" cy="17998921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92FD8E8D-0E6A-9712-97E4-79917DA208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100" y="4578532"/>
            <a:ext cx="7387509" cy="3401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5243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Introduction</a:t>
            </a:r>
            <a:br>
              <a:rPr lang="en-US" altLang="en-US" sz="1200" b="1" dirty="0">
                <a:solidFill>
                  <a:srgbClr val="333F48"/>
                </a:solidFill>
              </a:rPr>
            </a:b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. </a:t>
            </a:r>
            <a:r>
              <a:rPr lang="en-US" altLang="en-US" sz="1200" dirty="0" err="1">
                <a:solidFill>
                  <a:srgbClr val="333F48"/>
                </a:solidFill>
              </a:rPr>
              <a:t>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 ;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Method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A </a:t>
            </a:r>
            <a:r>
              <a:rPr lang="en-US" altLang="en-US" sz="1200" dirty="0" err="1">
                <a:solidFill>
                  <a:srgbClr val="333F48"/>
                </a:solidFill>
              </a:rPr>
              <a:t>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gddfk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&lt;&gt;./z </a:t>
            </a:r>
            <a:r>
              <a:rPr lang="en-US" altLang="en-US" sz="1200" dirty="0" err="1">
                <a:solidFill>
                  <a:srgbClr val="333F48"/>
                </a:solidFill>
              </a:rPr>
              <a:t>disfdlfsdg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bnmb</a:t>
            </a:r>
            <a:r>
              <a:rPr lang="en-US" altLang="en-US" sz="1200" dirty="0">
                <a:solidFill>
                  <a:srgbClr val="333F48"/>
                </a:solidFill>
              </a:rPr>
              <a:t> nm </a:t>
            </a:r>
            <a:r>
              <a:rPr lang="en-US" altLang="en-US" sz="1200" dirty="0" err="1">
                <a:solidFill>
                  <a:srgbClr val="333F48"/>
                </a:solidFill>
              </a:rPr>
              <a:t>bvnm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Result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in the there on the top of </a:t>
            </a:r>
            <a:r>
              <a:rPr lang="en-US" altLang="en-US" sz="1200" dirty="0" err="1">
                <a:solidFill>
                  <a:srgbClr val="333F48"/>
                </a:solidFill>
              </a:rPr>
              <a:t>rjs</a:t>
            </a:r>
            <a:r>
              <a:rPr lang="en-US" altLang="en-US" sz="1200" dirty="0">
                <a:solidFill>
                  <a:srgbClr val="333F48"/>
                </a:solidFill>
              </a:rPr>
              <a:t> roof of the building </a:t>
            </a:r>
            <a:r>
              <a:rPr lang="en-US" altLang="en-US" sz="1200" dirty="0" err="1">
                <a:solidFill>
                  <a:srgbClr val="333F48"/>
                </a:solidFill>
              </a:rPr>
              <a:t>toods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xmerrty</a:t>
            </a:r>
            <a:r>
              <a:rPr lang="en-US" altLang="en-US" sz="1200" dirty="0">
                <a:solidFill>
                  <a:srgbClr val="333F48"/>
                </a:solidFill>
              </a:rPr>
              <a:t>. 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Conclusion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cksdjjasoof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dkd</a:t>
            </a:r>
            <a:r>
              <a:rPr lang="en-US" altLang="en-US" sz="1200" dirty="0">
                <a:solidFill>
                  <a:srgbClr val="333F48"/>
                </a:solidFill>
              </a:rPr>
              <a:t> 0 </a:t>
            </a:r>
            <a:r>
              <a:rPr lang="en-US" altLang="en-US" sz="1200" dirty="0" err="1">
                <a:solidFill>
                  <a:srgbClr val="333F48"/>
                </a:solidFill>
              </a:rPr>
              <a:t>oddr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dkskkf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 Doe r new </a:t>
            </a:r>
            <a:r>
              <a:rPr lang="en-US" altLang="en-US" sz="1200" dirty="0" err="1">
                <a:solidFill>
                  <a:srgbClr val="333F48"/>
                </a:solidFill>
              </a:rPr>
              <a:t>doif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mmderouy</a:t>
            </a:r>
            <a:r>
              <a:rPr lang="en-US" altLang="en-US" sz="1200" dirty="0">
                <a:solidFill>
                  <a:srgbClr val="333F48"/>
                </a:solidFill>
              </a:rPr>
              <a:t> of the doo do </a:t>
            </a:r>
            <a:r>
              <a:rPr lang="en-US" altLang="en-US" sz="1200" dirty="0" err="1">
                <a:solidFill>
                  <a:srgbClr val="333F48"/>
                </a:solidFill>
              </a:rPr>
              <a:t>birfe</a:t>
            </a:r>
            <a:r>
              <a:rPr lang="en-US" altLang="en-US" sz="1200" dirty="0">
                <a:solidFill>
                  <a:srgbClr val="333F48"/>
                </a:solidFill>
              </a:rPr>
              <a:t> there for the running bird is </a:t>
            </a:r>
            <a:r>
              <a:rPr lang="en-US" altLang="en-US" sz="1200" dirty="0" err="1">
                <a:solidFill>
                  <a:srgbClr val="333F48"/>
                </a:solidFill>
              </a:rPr>
              <a:t>gkjflr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gorgj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fuulenv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eoodgo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5732E54F-8AC7-F27C-EE80-78041B3605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100" y="7401372"/>
            <a:ext cx="7387509" cy="666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INTRODUCTION</a:t>
            </a: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29F453F3-5AAD-49DF-1603-90945FCC71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100" y="7980222"/>
            <a:ext cx="7387509" cy="1989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Evenrtyu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kinre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deronhw</a:t>
            </a:r>
            <a:r>
              <a:rPr lang="en-US" altLang="en-US" sz="1200" dirty="0">
                <a:solidFill>
                  <a:srgbClr val="333F48"/>
                </a:solidFill>
              </a:rPr>
              <a:t> the of young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lookdmz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is.</a:t>
            </a:r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4B0FC39D-C647-1D59-2923-0D615B0164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100" y="18953510"/>
            <a:ext cx="6608671" cy="666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METHODS</a:t>
            </a: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DB8AEE69-7416-8F26-504B-FE4D6FBD24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100" y="19560491"/>
            <a:ext cx="7387509" cy="17974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seroudk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sooek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dferok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sonerwsdregi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derfeager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douserwer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snmoubrek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derfouck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sisder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snimiderk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dournasd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swark</a:t>
            </a:r>
            <a:r>
              <a:rPr lang="en-US" altLang="en-US" sz="1200" dirty="0">
                <a:solidFill>
                  <a:srgbClr val="333F48"/>
                </a:solidFill>
              </a:rPr>
              <a:t>; dork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kerfdkfious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shoulerd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foundas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resaiyugg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sisyterdlfs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do </a:t>
            </a:r>
            <a:r>
              <a:rPr lang="en-US" altLang="en-US" sz="1200" dirty="0" err="1">
                <a:solidFill>
                  <a:srgbClr val="333F48"/>
                </a:solidFill>
              </a:rPr>
              <a:t>gerocious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13" name="Text Box 12">
            <a:extLst>
              <a:ext uri="{FF2B5EF4-FFF2-40B4-BE49-F238E27FC236}">
                <a16:creationId xmlns:a16="http://schemas.microsoft.com/office/drawing/2014/main" id="{E2D1C73C-2278-9F6D-EC0E-66AE0DD4E8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77526" y="18626786"/>
            <a:ext cx="6975183" cy="1633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marL="152400" indent="-1524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652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033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414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95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526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7098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670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6242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Yshsldfgsfg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dfkgdfgdfgldfg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kfgdfgsl</a:t>
            </a:r>
            <a:r>
              <a:rPr lang="en-US" altLang="en-US" sz="1200" dirty="0">
                <a:solidFill>
                  <a:srgbClr val="333F48"/>
                </a:solidFill>
              </a:rPr>
              <a:t>;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Vsdfsdfksdfsdlfsdfskdfl;fs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dafsdjfsdkf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dfsakldfs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sdkfsdfksdkfsfgsdfnsdfsl</a:t>
            </a:r>
            <a:r>
              <a:rPr lang="en-US" altLang="en-US" sz="1200" dirty="0">
                <a:solidFill>
                  <a:srgbClr val="333F48"/>
                </a:solidFill>
              </a:rPr>
              <a:t> k </a:t>
            </a:r>
            <a:r>
              <a:rPr lang="en-US" altLang="en-US" sz="1200" dirty="0" err="1">
                <a:solidFill>
                  <a:srgbClr val="333F48"/>
                </a:solidFill>
              </a:rPr>
              <a:t>sdfjasdjaklds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Dfgdfgksdfgdfxkgdkpfgkksdflfgsdfgdkdfk;dfhdl;fgdl;sdgdfg</a:t>
            </a:r>
            <a:r>
              <a:rPr lang="en-US" altLang="en-US" sz="1200" dirty="0">
                <a:solidFill>
                  <a:srgbClr val="333F48"/>
                </a:solidFill>
              </a:rPr>
              <a:t>;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Fgjgdhig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kbfxgjh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fgxfhgjnfgnx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fdlfjkgd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jgjdfg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fvxvjuyjh,bv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dfkglkbd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vfgf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bxkfbkfg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nxfgknkfg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bnlkcbfgklfgbnxffbklxbgfhfg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hjdghghjdg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Bndghjghjfjmhmkhjkvcnhfgkhklbnfgh</a:t>
            </a:r>
            <a:r>
              <a:rPr lang="en-US" altLang="en-US" sz="1200" dirty="0">
                <a:solidFill>
                  <a:srgbClr val="333F48"/>
                </a:solidFill>
              </a:rPr>
              <a:t> f </a:t>
            </a:r>
            <a:r>
              <a:rPr lang="en-US" altLang="en-US" sz="1200" dirty="0" err="1">
                <a:solidFill>
                  <a:srgbClr val="333F48"/>
                </a:solidFill>
              </a:rPr>
              <a:t>lkxfdghrthifgklhlkghjgk</a:t>
            </a:r>
            <a:endParaRPr lang="en-US" altLang="en-US" sz="1200" dirty="0">
              <a:solidFill>
                <a:srgbClr val="333F48"/>
              </a:solidFill>
            </a:endParaRPr>
          </a:p>
        </p:txBody>
      </p:sp>
      <p:sp>
        <p:nvSpPr>
          <p:cNvPr id="14" name="Text Box 13">
            <a:extLst>
              <a:ext uri="{FF2B5EF4-FFF2-40B4-BE49-F238E27FC236}">
                <a16:creationId xmlns:a16="http://schemas.microsoft.com/office/drawing/2014/main" id="{CE3F7A21-9947-6887-5CF3-7A50393532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77526" y="20322953"/>
            <a:ext cx="6517043" cy="458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1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References:</a:t>
            </a:r>
          </a:p>
        </p:txBody>
      </p:sp>
      <p:sp>
        <p:nvSpPr>
          <p:cNvPr id="15" name="Text Box 14">
            <a:extLst>
              <a:ext uri="{FF2B5EF4-FFF2-40B4-BE49-F238E27FC236}">
                <a16:creationId xmlns:a16="http://schemas.microsoft.com/office/drawing/2014/main" id="{E7068E46-B8FB-5D67-8360-E7D200D92B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77526" y="20804002"/>
            <a:ext cx="7387509" cy="58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marL="3048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652463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2192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5240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9812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4384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8956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3528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Yshsldfgsfg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dfkgdfgdfgldfg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bd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kfgdfgsl</a:t>
            </a:r>
            <a:r>
              <a:rPr lang="en-US" altLang="en-US" sz="600" dirty="0">
                <a:solidFill>
                  <a:srgbClr val="333F48"/>
                </a:solidFill>
              </a:rPr>
              <a:t>;</a:t>
            </a: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Vsdfsdfksdfsdlfsdfskdfl;fs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dafsdjfsdkf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dfsakldfs</a:t>
            </a:r>
            <a:r>
              <a:rPr lang="en-US" altLang="en-US" sz="600" dirty="0">
                <a:solidFill>
                  <a:srgbClr val="333F48"/>
                </a:solidFill>
              </a:rPr>
              <a:t>; </a:t>
            </a:r>
            <a:r>
              <a:rPr lang="en-US" altLang="en-US" sz="600" dirty="0" err="1">
                <a:solidFill>
                  <a:srgbClr val="333F48"/>
                </a:solidFill>
              </a:rPr>
              <a:t>sdkfsdfksdkfsfgsdfnsdfsl</a:t>
            </a:r>
            <a:r>
              <a:rPr lang="en-US" altLang="en-US" sz="600" dirty="0">
                <a:solidFill>
                  <a:srgbClr val="333F48"/>
                </a:solidFill>
              </a:rPr>
              <a:t> k </a:t>
            </a:r>
            <a:r>
              <a:rPr lang="en-US" altLang="en-US" sz="600" dirty="0" err="1">
                <a:solidFill>
                  <a:srgbClr val="333F48"/>
                </a:solidFill>
              </a:rPr>
              <a:t>sdfjasdjaklds</a:t>
            </a:r>
            <a:endParaRPr lang="en-US" altLang="en-US" sz="600" dirty="0">
              <a:solidFill>
                <a:srgbClr val="333F48"/>
              </a:solidFill>
            </a:endParaRP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Dfgdfgksdfgdfxkgdkpfgkksdflfgsdfgdkdfk;dfhdl;fgdl;sdgdfg</a:t>
            </a:r>
            <a:r>
              <a:rPr lang="en-US" altLang="en-US" sz="600" dirty="0">
                <a:solidFill>
                  <a:srgbClr val="333F48"/>
                </a:solidFill>
              </a:rPr>
              <a:t>;</a:t>
            </a: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Lk;hlj,jk,hjfc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dfghkfdghfghnlfng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hkn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klcg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ktfhkdfgh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iidfgh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bkdthdm,dgbk</a:t>
            </a:r>
            <a:r>
              <a:rPr lang="en-US" altLang="en-US" sz="600" dirty="0">
                <a:solidFill>
                  <a:srgbClr val="333F48"/>
                </a:solidFill>
              </a:rPr>
              <a:t>,</a:t>
            </a:r>
          </a:p>
        </p:txBody>
      </p:sp>
      <p:sp>
        <p:nvSpPr>
          <p:cNvPr id="16" name="Text Box 15">
            <a:extLst>
              <a:ext uri="{FF2B5EF4-FFF2-40B4-BE49-F238E27FC236}">
                <a16:creationId xmlns:a16="http://schemas.microsoft.com/office/drawing/2014/main" id="{E962D6BB-409C-F3CF-533B-07E036F388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81959" y="11352458"/>
            <a:ext cx="6929369" cy="666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RESULTS</a:t>
            </a:r>
          </a:p>
        </p:txBody>
      </p:sp>
      <p:sp>
        <p:nvSpPr>
          <p:cNvPr id="17" name="Text Box 16">
            <a:extLst>
              <a:ext uri="{FF2B5EF4-FFF2-40B4-BE49-F238E27FC236}">
                <a16:creationId xmlns:a16="http://schemas.microsoft.com/office/drawing/2014/main" id="{8E205BD7-D722-B73B-4314-0A68A90774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20258" y="12018616"/>
            <a:ext cx="7387509" cy="6026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17525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sdflasm,bbnmbnmbvnm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dostgenomic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were there darken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is.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sdflasm,bbnmbnmbvnm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dostgenomic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were there darken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is.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endParaRPr lang="en-US" altLang="en-US" sz="1200" dirty="0">
              <a:solidFill>
                <a:srgbClr val="333F48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1D860AE-4334-829E-4D11-F16B0A9D7A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6245" y="5364823"/>
            <a:ext cx="6887373" cy="429583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Text Box 18">
            <a:extLst>
              <a:ext uri="{FF2B5EF4-FFF2-40B4-BE49-F238E27FC236}">
                <a16:creationId xmlns:a16="http://schemas.microsoft.com/office/drawing/2014/main" id="{1625BF6C-49D3-4989-191D-5B7BF7C91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28087" y="9845234"/>
            <a:ext cx="7387509" cy="445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2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Retoiuyr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foennrwdfpb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 ;</a:t>
            </a:r>
            <a:r>
              <a:rPr lang="en-US" altLang="en-US" sz="1100" dirty="0" err="1">
                <a:solidFill>
                  <a:srgbClr val="333F48"/>
                </a:solidFill>
              </a:rPr>
              <a:t>ghfkghf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rtklgdfghklfhkf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83D0BE2-BC77-3274-01B7-8F35DB7E38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9539" y="10537522"/>
            <a:ext cx="2405236" cy="477867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Text Box 20">
            <a:extLst>
              <a:ext uri="{FF2B5EF4-FFF2-40B4-BE49-F238E27FC236}">
                <a16:creationId xmlns:a16="http://schemas.microsoft.com/office/drawing/2014/main" id="{2ED32F69-37C7-3D35-E1D1-95547B0322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28087" y="15468600"/>
            <a:ext cx="7387509" cy="811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3</a:t>
            </a:r>
            <a:r>
              <a:rPr lang="en-US" altLang="en-US" sz="1100" dirty="0">
                <a:solidFill>
                  <a:srgbClr val="333F48"/>
                </a:solidFill>
              </a:rPr>
              <a:t>. A </a:t>
            </a:r>
            <a:r>
              <a:rPr lang="en-US" altLang="en-US" sz="1100" dirty="0" err="1">
                <a:solidFill>
                  <a:srgbClr val="333F48"/>
                </a:solidFill>
              </a:rPr>
              <a:t>bcdefg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hijkl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mnopqrst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uvwxyz</a:t>
            </a:r>
            <a:r>
              <a:rPr lang="en-US" altLang="en-US" sz="1100" dirty="0">
                <a:solidFill>
                  <a:srgbClr val="333F48"/>
                </a:solidFill>
              </a:rPr>
              <a:t>. Now </a:t>
            </a:r>
            <a:r>
              <a:rPr lang="en-US" altLang="en-US" sz="1100" dirty="0" err="1">
                <a:solidFill>
                  <a:srgbClr val="333F48"/>
                </a:solidFill>
              </a:rPr>
              <a:t>dowerne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dnnoereious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douserwer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dfkasdflj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snmoubrek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derfouck</a:t>
            </a:r>
            <a:r>
              <a:rPr lang="en-US" altLang="en-US" sz="1100" dirty="0">
                <a:solidFill>
                  <a:srgbClr val="333F48"/>
                </a:solidFill>
              </a:rPr>
              <a:t>. The </a:t>
            </a:r>
            <a:r>
              <a:rPr lang="en-US" altLang="en-US" sz="1100" dirty="0" err="1">
                <a:solidFill>
                  <a:srgbClr val="333F48"/>
                </a:solidFill>
              </a:rPr>
              <a:t>fonca</a:t>
            </a:r>
            <a:r>
              <a:rPr lang="en-US" altLang="en-US" sz="1100" dirty="0">
                <a:solidFill>
                  <a:srgbClr val="333F48"/>
                </a:solidFill>
              </a:rPr>
              <a:t> is in the </a:t>
            </a:r>
            <a:r>
              <a:rPr lang="en-US" altLang="en-US" sz="1100" dirty="0" err="1">
                <a:solidFill>
                  <a:srgbClr val="333F48"/>
                </a:solidFill>
              </a:rPr>
              <a:t>boumdlf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songome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46254BE-BF11-631D-BDF3-B12FE9512E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972" y="9660662"/>
            <a:ext cx="3264248" cy="463616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23">
            <a:extLst>
              <a:ext uri="{FF2B5EF4-FFF2-40B4-BE49-F238E27FC236}">
                <a16:creationId xmlns:a16="http://schemas.microsoft.com/office/drawing/2014/main" id="{790B8735-5F0C-9491-D9D5-77064AA139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18213" y="3948588"/>
            <a:ext cx="3092446" cy="4810471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 Box 24">
            <a:extLst>
              <a:ext uri="{FF2B5EF4-FFF2-40B4-BE49-F238E27FC236}">
                <a16:creationId xmlns:a16="http://schemas.microsoft.com/office/drawing/2014/main" id="{5CE57774-5D73-A4C1-446A-9E7CFC4EB9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0810" y="8925534"/>
            <a:ext cx="7387509" cy="1361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5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Ndear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vbcvvcc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doimnrw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 ;</a:t>
            </a:r>
            <a:r>
              <a:rPr lang="en-US" altLang="en-US" sz="1100" dirty="0" err="1">
                <a:solidFill>
                  <a:srgbClr val="333F48"/>
                </a:solidFill>
              </a:rPr>
              <a:t>ghfkg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rtklgdfghklfh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viofgd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lxg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lvxp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odf</a:t>
            </a:r>
            <a:r>
              <a:rPr lang="en-US" altLang="en-US" sz="1100" dirty="0">
                <a:solidFill>
                  <a:srgbClr val="333F48"/>
                </a:solidFill>
              </a:rPr>
              <a:t> s </a:t>
            </a:r>
            <a:r>
              <a:rPr lang="en-US" altLang="en-US" sz="1100" dirty="0" err="1">
                <a:solidFill>
                  <a:srgbClr val="333F48"/>
                </a:solidFill>
              </a:rPr>
              <a:t>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rktyhkfldrtptr;h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 </a:t>
            </a:r>
            <a:r>
              <a:rPr lang="en-US" altLang="en-US" sz="1100" dirty="0" err="1">
                <a:solidFill>
                  <a:srgbClr val="333F48"/>
                </a:solidFill>
              </a:rPr>
              <a:t>gadkfsdkfsd;kfdkf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vfsfs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sddfak</a:t>
            </a:r>
            <a:r>
              <a:rPr lang="en-US" altLang="en-US" sz="1100" dirty="0">
                <a:solidFill>
                  <a:srgbClr val="333F48"/>
                </a:solidFill>
              </a:rPr>
              <a:t> da </a:t>
            </a:r>
            <a:r>
              <a:rPr lang="en-US" altLang="en-US" sz="1100" dirty="0" err="1">
                <a:solidFill>
                  <a:srgbClr val="333F48"/>
                </a:solidFill>
              </a:rPr>
              <a:t>sdfk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</a:t>
            </a:r>
            <a:r>
              <a:rPr lang="en-US" altLang="en-US" sz="1100" dirty="0">
                <a:solidFill>
                  <a:srgbClr val="333F48"/>
                </a:solidFill>
              </a:rPr>
              <a:t> as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dude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sduoik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schook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fdgas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ldfkgsdfgn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d 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5" name="Rectangle 26">
            <a:extLst>
              <a:ext uri="{FF2B5EF4-FFF2-40B4-BE49-F238E27FC236}">
                <a16:creationId xmlns:a16="http://schemas.microsoft.com/office/drawing/2014/main" id="{DD2648DE-37D8-DA23-0FB3-965BECB828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51072" y="3946679"/>
            <a:ext cx="5383146" cy="6241035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Text Box 27">
            <a:extLst>
              <a:ext uri="{FF2B5EF4-FFF2-40B4-BE49-F238E27FC236}">
                <a16:creationId xmlns:a16="http://schemas.microsoft.com/office/drawing/2014/main" id="{B4FD6482-820E-8548-535C-2E14A1C30B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65335" y="10364606"/>
            <a:ext cx="7215707" cy="811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238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381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7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Founderious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umbious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grossious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dfgkedgkle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doggy </a:t>
            </a:r>
            <a:r>
              <a:rPr lang="en-US" altLang="en-US" sz="1100" dirty="0" err="1">
                <a:solidFill>
                  <a:srgbClr val="333F48"/>
                </a:solidFill>
              </a:rPr>
              <a:t>eartlhing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ghfkghfkkgdhgkl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lfgdklh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fhkdfltyoth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hldrkty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hkfldrtptr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fdrill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sduoik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schook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7" name="Rectangle 30">
            <a:extLst>
              <a:ext uri="{FF2B5EF4-FFF2-40B4-BE49-F238E27FC236}">
                <a16:creationId xmlns:a16="http://schemas.microsoft.com/office/drawing/2014/main" id="{A5588D18-86D5-4A94-409C-EA46333CE6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50258" y="16349561"/>
            <a:ext cx="7120261" cy="4510189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Text Box 31">
            <a:extLst>
              <a:ext uri="{FF2B5EF4-FFF2-40B4-BE49-F238E27FC236}">
                <a16:creationId xmlns:a16="http://schemas.microsoft.com/office/drawing/2014/main" id="{58C8C03E-7B1F-0735-96FD-B8274BC81F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28087" y="21029580"/>
            <a:ext cx="7387509" cy="623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4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Foiuy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daseg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daeryuo</a:t>
            </a:r>
            <a:r>
              <a:rPr lang="en-US" altLang="en-US" sz="1100" dirty="0">
                <a:solidFill>
                  <a:srgbClr val="333F48"/>
                </a:solidFill>
              </a:rPr>
              <a:t> found </a:t>
            </a:r>
            <a:r>
              <a:rPr lang="en-US" altLang="en-US" sz="1100" dirty="0" err="1">
                <a:solidFill>
                  <a:srgbClr val="333F48"/>
                </a:solidFill>
              </a:rPr>
              <a:t>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thert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lhtgkklfkh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rfthlrdhldrkt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9" name="Rectangle 33">
            <a:extLst>
              <a:ext uri="{FF2B5EF4-FFF2-40B4-BE49-F238E27FC236}">
                <a16:creationId xmlns:a16="http://schemas.microsoft.com/office/drawing/2014/main" id="{99BD0A03-75F6-6E0B-AB25-24598838EC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45538" y="10187714"/>
            <a:ext cx="3665121" cy="462826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 Box 34">
            <a:extLst>
              <a:ext uri="{FF2B5EF4-FFF2-40B4-BE49-F238E27FC236}">
                <a16:creationId xmlns:a16="http://schemas.microsoft.com/office/drawing/2014/main" id="{4DB70380-CADF-21E9-D17C-3EBF3AFB24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45539" y="20417719"/>
            <a:ext cx="7387509" cy="1361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6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Eventoar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somnes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cvxcv</a:t>
            </a:r>
            <a:r>
              <a:rPr lang="en-US" altLang="en-US" sz="1100" dirty="0">
                <a:solidFill>
                  <a:srgbClr val="333F48"/>
                </a:solidFill>
              </a:rPr>
              <a:t> cv </a:t>
            </a:r>
            <a:r>
              <a:rPr lang="en-US" altLang="en-US" sz="1100" dirty="0" err="1">
                <a:solidFill>
                  <a:srgbClr val="333F48"/>
                </a:solidFill>
              </a:rPr>
              <a:t>zdfv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hffhg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ertlhtgkk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lfkhf;ghfkg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dfgdgd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hgf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</a:t>
            </a:r>
            <a:r>
              <a:rPr lang="en-US" altLang="en-US" sz="1100" dirty="0">
                <a:solidFill>
                  <a:srgbClr val="333F48"/>
                </a:solidFill>
              </a:rPr>
              <a:t> h </a:t>
            </a:r>
            <a:r>
              <a:rPr lang="en-US" altLang="en-US" sz="1100" dirty="0" err="1">
                <a:solidFill>
                  <a:srgbClr val="333F48"/>
                </a:solidFill>
              </a:rPr>
              <a:t>gd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rfthlrdhldrkt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’;g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</a:t>
            </a:r>
            <a:r>
              <a:rPr lang="en-US" altLang="en-US" sz="1100" dirty="0" err="1">
                <a:solidFill>
                  <a:srgbClr val="333F48"/>
                </a:solidFill>
              </a:rPr>
              <a:t>gadkfsdkfsd;kfdkf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vfsfs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sddfak</a:t>
            </a:r>
            <a:r>
              <a:rPr lang="en-US" altLang="en-US" sz="1100" dirty="0">
                <a:solidFill>
                  <a:srgbClr val="333F48"/>
                </a:solidFill>
              </a:rPr>
              <a:t> da </a:t>
            </a:r>
            <a:r>
              <a:rPr lang="en-US" altLang="en-US" sz="1100" dirty="0" err="1">
                <a:solidFill>
                  <a:srgbClr val="333F48"/>
                </a:solidFill>
              </a:rPr>
              <a:t>sdfk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Digfig</a:t>
            </a:r>
            <a:r>
              <a:rPr lang="en-US" altLang="en-US" sz="1100" dirty="0">
                <a:solidFill>
                  <a:srgbClr val="333F48"/>
                </a:solidFill>
              </a:rPr>
              <a:t> as </a:t>
            </a:r>
            <a:r>
              <a:rPr lang="en-US" altLang="en-US" sz="1100" dirty="0" err="1">
                <a:solidFill>
                  <a:srgbClr val="333F48"/>
                </a:solidFill>
              </a:rPr>
              <a:t>dfkkdasf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ldfkgsdfgn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fghg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fghdf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fdgas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</a:p>
        </p:txBody>
      </p:sp>
      <p:sp>
        <p:nvSpPr>
          <p:cNvPr id="31" name="Rectangle 35">
            <a:extLst>
              <a:ext uri="{FF2B5EF4-FFF2-40B4-BE49-F238E27FC236}">
                <a16:creationId xmlns:a16="http://schemas.microsoft.com/office/drawing/2014/main" id="{11A7CC05-130C-68A8-5A18-E8D6546EA4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25193" y="10187714"/>
            <a:ext cx="3665121" cy="462826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36">
            <a:extLst>
              <a:ext uri="{FF2B5EF4-FFF2-40B4-BE49-F238E27FC236}">
                <a16:creationId xmlns:a16="http://schemas.microsoft.com/office/drawing/2014/main" id="{63C362C6-6972-CDA1-89CE-2F7766127D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45538" y="14928673"/>
            <a:ext cx="3665121" cy="5263663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37">
            <a:extLst>
              <a:ext uri="{FF2B5EF4-FFF2-40B4-BE49-F238E27FC236}">
                <a16:creationId xmlns:a16="http://schemas.microsoft.com/office/drawing/2014/main" id="{61D3F4EC-57C8-09FB-B479-FEE8545E9C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25193" y="14928673"/>
            <a:ext cx="3665121" cy="5263663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Line 38">
            <a:extLst>
              <a:ext uri="{FF2B5EF4-FFF2-40B4-BE49-F238E27FC236}">
                <a16:creationId xmlns:a16="http://schemas.microsoft.com/office/drawing/2014/main" id="{A004C5E1-0F0E-9DA6-CC59-AD6C8C015022}"/>
              </a:ext>
            </a:extLst>
          </p:cNvPr>
          <p:cNvSpPr>
            <a:spLocks noChangeShapeType="1"/>
          </p:cNvSpPr>
          <p:nvPr/>
        </p:nvSpPr>
        <p:spPr bwMode="auto">
          <a:xfrm>
            <a:off x="16436294" y="3946679"/>
            <a:ext cx="0" cy="17998921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Line 39">
            <a:extLst>
              <a:ext uri="{FF2B5EF4-FFF2-40B4-BE49-F238E27FC236}">
                <a16:creationId xmlns:a16="http://schemas.microsoft.com/office/drawing/2014/main" id="{0FBE322A-27DB-81B4-02BB-834A4B8293CA}"/>
              </a:ext>
            </a:extLst>
          </p:cNvPr>
          <p:cNvSpPr>
            <a:spLocks noChangeShapeType="1"/>
          </p:cNvSpPr>
          <p:nvPr/>
        </p:nvSpPr>
        <p:spPr bwMode="auto">
          <a:xfrm>
            <a:off x="24514830" y="3946679"/>
            <a:ext cx="0" cy="17998921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Rectangle 40">
            <a:extLst>
              <a:ext uri="{FF2B5EF4-FFF2-40B4-BE49-F238E27FC236}">
                <a16:creationId xmlns:a16="http://schemas.microsoft.com/office/drawing/2014/main" id="{4A93B09F-2613-CD36-8A6E-98920F936D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5756" y="9660662"/>
            <a:ext cx="3264248" cy="463616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43">
            <a:extLst>
              <a:ext uri="{FF2B5EF4-FFF2-40B4-BE49-F238E27FC236}">
                <a16:creationId xmlns:a16="http://schemas.microsoft.com/office/drawing/2014/main" id="{C4FF065A-39BE-677E-628A-51FFE9F0C7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23041" y="10537522"/>
            <a:ext cx="2405236" cy="477867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44">
            <a:extLst>
              <a:ext uri="{FF2B5EF4-FFF2-40B4-BE49-F238E27FC236}">
                <a16:creationId xmlns:a16="http://schemas.microsoft.com/office/drawing/2014/main" id="{B1C13DFA-4878-CE43-CD14-1F475A0B9E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95088" y="10537522"/>
            <a:ext cx="2405236" cy="477867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Rectangle 45">
            <a:extLst>
              <a:ext uri="{FF2B5EF4-FFF2-40B4-BE49-F238E27FC236}">
                <a16:creationId xmlns:a16="http://schemas.microsoft.com/office/drawing/2014/main" id="{1A173037-5461-8339-F623-BBBD8534C0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25193" y="3948588"/>
            <a:ext cx="3092446" cy="4810471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Text Box 56">
            <a:extLst>
              <a:ext uri="{FF2B5EF4-FFF2-40B4-BE49-F238E27FC236}">
                <a16:creationId xmlns:a16="http://schemas.microsoft.com/office/drawing/2014/main" id="{8AACA639-CD0C-1625-F553-912C6B429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0819" y="3948588"/>
            <a:ext cx="7387509" cy="1947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A </a:t>
            </a:r>
            <a:r>
              <a:rPr lang="en-US" altLang="en-US" sz="1200" dirty="0" err="1">
                <a:solidFill>
                  <a:srgbClr val="333F48"/>
                </a:solidFill>
              </a:rPr>
              <a:t>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gddfk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&lt;&gt;./z </a:t>
            </a:r>
            <a:r>
              <a:rPr lang="en-US" altLang="en-US" sz="1200" dirty="0" err="1">
                <a:solidFill>
                  <a:srgbClr val="333F48"/>
                </a:solidFill>
              </a:rPr>
              <a:t>disfdlfsdg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revisional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bnmb</a:t>
            </a:r>
            <a:r>
              <a:rPr lang="en-US" altLang="en-US" sz="1200" dirty="0">
                <a:solidFill>
                  <a:srgbClr val="333F48"/>
                </a:solidFill>
              </a:rPr>
              <a:t> nm </a:t>
            </a:r>
            <a:r>
              <a:rPr lang="en-US" altLang="en-US" sz="1200" dirty="0" err="1">
                <a:solidFill>
                  <a:srgbClr val="333F48"/>
                </a:solidFill>
              </a:rPr>
              <a:t>bvnm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soomer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shlierdsd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dowersw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41" name="Text Box 11">
            <a:extLst>
              <a:ext uri="{FF2B5EF4-FFF2-40B4-BE49-F238E27FC236}">
                <a16:creationId xmlns:a16="http://schemas.microsoft.com/office/drawing/2014/main" id="{0DC7FA89-0579-C7DE-FB84-44D0692E4E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77526" y="18014077"/>
            <a:ext cx="6104717" cy="666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CONCLUSIONS</a:t>
            </a:r>
          </a:p>
        </p:txBody>
      </p:sp>
      <p:sp>
        <p:nvSpPr>
          <p:cNvPr id="42" name="Text Box 20">
            <a:extLst>
              <a:ext uri="{FF2B5EF4-FFF2-40B4-BE49-F238E27FC236}">
                <a16:creationId xmlns:a16="http://schemas.microsoft.com/office/drawing/2014/main" id="{1CE94F04-09E8-C9BD-8F76-BEFD3FCA80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705" y="17907000"/>
            <a:ext cx="7387509" cy="811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1</a:t>
            </a:r>
            <a:r>
              <a:rPr lang="en-US" altLang="en-US" sz="1100" dirty="0">
                <a:solidFill>
                  <a:srgbClr val="333F48"/>
                </a:solidFill>
              </a:rPr>
              <a:t>. A </a:t>
            </a:r>
            <a:r>
              <a:rPr lang="en-US" altLang="en-US" sz="1100" dirty="0" err="1">
                <a:solidFill>
                  <a:srgbClr val="333F48"/>
                </a:solidFill>
              </a:rPr>
              <a:t>bcdefg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hijkl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mnopqrst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uvwxyz</a:t>
            </a:r>
            <a:r>
              <a:rPr lang="en-US" altLang="en-US" sz="1100" dirty="0">
                <a:solidFill>
                  <a:srgbClr val="333F48"/>
                </a:solidFill>
              </a:rPr>
              <a:t>. Now </a:t>
            </a:r>
            <a:r>
              <a:rPr lang="en-US" altLang="en-US" sz="1100" dirty="0" err="1">
                <a:solidFill>
                  <a:srgbClr val="333F48"/>
                </a:solidFill>
              </a:rPr>
              <a:t>dowerne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dnnoereious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douserwer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dfkasdflj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snmoubrek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derfouck</a:t>
            </a:r>
            <a:r>
              <a:rPr lang="en-US" altLang="en-US" sz="1100" dirty="0">
                <a:solidFill>
                  <a:srgbClr val="333F48"/>
                </a:solidFill>
              </a:rPr>
              <a:t>. The </a:t>
            </a:r>
            <a:r>
              <a:rPr lang="en-US" altLang="en-US" sz="1100" dirty="0" err="1">
                <a:solidFill>
                  <a:srgbClr val="333F48"/>
                </a:solidFill>
              </a:rPr>
              <a:t>fonca</a:t>
            </a:r>
            <a:r>
              <a:rPr lang="en-US" altLang="en-US" sz="1100" dirty="0">
                <a:solidFill>
                  <a:srgbClr val="333F48"/>
                </a:solidFill>
              </a:rPr>
              <a:t> is in the </a:t>
            </a:r>
            <a:r>
              <a:rPr lang="en-US" altLang="en-US" sz="1100" dirty="0" err="1">
                <a:solidFill>
                  <a:srgbClr val="333F48"/>
                </a:solidFill>
              </a:rPr>
              <a:t>boumdlf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songome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</a:p>
        </p:txBody>
      </p:sp>
      <p:sp>
        <p:nvSpPr>
          <p:cNvPr id="43" name="Rectangle 21">
            <a:extLst>
              <a:ext uri="{FF2B5EF4-FFF2-40B4-BE49-F238E27FC236}">
                <a16:creationId xmlns:a16="http://schemas.microsoft.com/office/drawing/2014/main" id="{C389F8FB-2B3B-4F70-95A5-7A33B109C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972" y="14401800"/>
            <a:ext cx="6643032" cy="3322233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3A0D20F-A875-3F9B-81FE-E67F6F10E0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409" y="620414"/>
            <a:ext cx="5164791" cy="944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279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</TotalTime>
  <Words>1568</Words>
  <Application>Microsoft Macintosh PowerPoint</Application>
  <PresentationFormat>Custom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Times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Burkhart, Aira</dc:creator>
  <cp:lastModifiedBy>Burkhart, Aira</cp:lastModifiedBy>
  <cp:revision>3</cp:revision>
  <dcterms:created xsi:type="dcterms:W3CDTF">2023-04-17T19:17:22Z</dcterms:created>
  <dcterms:modified xsi:type="dcterms:W3CDTF">2023-06-12T20:55:01Z</dcterms:modified>
</cp:coreProperties>
</file>