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4" r:id="rId1"/>
  </p:sldMasterIdLst>
  <p:sldIdLst>
    <p:sldId id="256" r:id="rId2"/>
  </p:sldIdLst>
  <p:sldSz cx="21945600" cy="16459200"/>
  <p:notesSz cx="21945600" cy="4389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 userDrawn="1">
          <p15:clr>
            <a:srgbClr val="A4A3A4"/>
          </p15:clr>
        </p15:guide>
        <p15:guide id="2" orient="horz" pos="1248" userDrawn="1">
          <p15:clr>
            <a:srgbClr val="A4A3A4"/>
          </p15:clr>
        </p15:guide>
        <p15:guide id="3" pos="6950" userDrawn="1">
          <p15:clr>
            <a:srgbClr val="A4A3A4"/>
          </p15:clr>
        </p15:guide>
        <p15:guide id="4" pos="4207" userDrawn="1">
          <p15:clr>
            <a:srgbClr val="A4A3A4"/>
          </p15:clr>
        </p15:guide>
        <p15:guide id="5" pos="-3725" userDrawn="1">
          <p15:clr>
            <a:srgbClr val="A4A3A4"/>
          </p15:clr>
        </p15:guide>
        <p15:guide id="6" pos="17549" userDrawn="1">
          <p15:clr>
            <a:srgbClr val="A4A3A4"/>
          </p15:clr>
        </p15:guide>
        <p15:guide id="7" pos="9600" userDrawn="1">
          <p15:clr>
            <a:srgbClr val="A4A3A4"/>
          </p15:clr>
        </p15:guide>
        <p15:guide id="8" pos="1505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F48"/>
    <a:srgbClr val="002855"/>
    <a:srgbClr val="002691"/>
    <a:srgbClr val="233C7A"/>
    <a:srgbClr val="A4B6D7"/>
    <a:srgbClr val="FFF8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/>
  </p:normalViewPr>
  <p:slideViewPr>
    <p:cSldViewPr showGuides="1">
      <p:cViewPr>
        <p:scale>
          <a:sx n="56" d="100"/>
          <a:sy n="56" d="100"/>
        </p:scale>
        <p:origin x="3376" y="1776"/>
      </p:cViewPr>
      <p:guideLst>
        <p:guide orient="horz" pos="2159"/>
        <p:guide orient="horz" pos="1248"/>
        <p:guide pos="6950"/>
        <p:guide pos="4207"/>
        <p:guide pos="-3725"/>
        <p:guide pos="17549"/>
        <p:guide pos="9600"/>
        <p:guide pos="1505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2645376" y="5728186"/>
            <a:ext cx="16654848" cy="3950208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84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1351" y="10446105"/>
            <a:ext cx="12242902" cy="2975746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456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097280" indent="0" algn="ctr">
              <a:buNone/>
              <a:defRPr sz="4560"/>
            </a:lvl2pPr>
            <a:lvl3pPr marL="2194560" indent="0" algn="ctr">
              <a:buNone/>
              <a:defRPr sz="4320"/>
            </a:lvl3pPr>
            <a:lvl4pPr marL="3291840" indent="0" algn="ctr">
              <a:buNone/>
              <a:defRPr sz="3840"/>
            </a:lvl4pPr>
            <a:lvl5pPr marL="4389120" indent="0" algn="ctr">
              <a:buNone/>
              <a:defRPr sz="3840"/>
            </a:lvl5pPr>
            <a:lvl6pPr marL="5486400" indent="0" algn="ctr">
              <a:buNone/>
              <a:defRPr sz="3840"/>
            </a:lvl6pPr>
            <a:lvl7pPr marL="6583680" indent="0" algn="ctr">
              <a:buNone/>
              <a:defRPr sz="3840"/>
            </a:lvl7pPr>
            <a:lvl8pPr marL="7680960" indent="0" algn="ctr">
              <a:buNone/>
              <a:defRPr sz="3840"/>
            </a:lvl8pPr>
            <a:lvl9pPr marL="8778240" indent="0" algn="ctr">
              <a:buNone/>
              <a:defRPr sz="38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2/16/18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1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45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575602" y="2249424"/>
            <a:ext cx="2529518" cy="1196035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54510" y="2249424"/>
            <a:ext cx="11318818" cy="1196035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730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2/16/18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042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2655418" y="5728186"/>
            <a:ext cx="16656710" cy="3950208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84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51351" y="10445916"/>
            <a:ext cx="12242902" cy="3036197"/>
          </a:xfrm>
        </p:spPr>
        <p:txBody>
          <a:bodyPr anchor="t" anchorCtr="1">
            <a:normAutofit/>
          </a:bodyPr>
          <a:lstStyle>
            <a:lvl1pPr marL="0" indent="0">
              <a:buNone/>
              <a:defRPr sz="4560">
                <a:solidFill>
                  <a:schemeClr val="tx1"/>
                </a:solidFill>
              </a:defRPr>
            </a:lvl1pPr>
            <a:lvl2pPr marL="1097280" indent="0">
              <a:buNone/>
              <a:defRPr sz="456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2/16/18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5429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45375" y="6331306"/>
            <a:ext cx="7891255" cy="74447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08969" y="6331306"/>
            <a:ext cx="7897238" cy="74447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2/16/18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110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5373" y="5552243"/>
            <a:ext cx="7891258" cy="1689809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4560" b="0" cap="all" spc="24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1097280" indent="0">
              <a:buNone/>
              <a:defRPr sz="456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45373" y="7543800"/>
            <a:ext cx="7891258" cy="62322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408969" y="7543800"/>
            <a:ext cx="7897238" cy="623226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1408969" y="5552243"/>
            <a:ext cx="7897238" cy="1689809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4560" b="0" cap="all" spc="24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1097280" indent="0">
              <a:buNone/>
              <a:defRPr sz="456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2/16/18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189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2/16/18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560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2/16/18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7850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10972800" cy="16459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537687" y="5385191"/>
            <a:ext cx="7897426" cy="2739593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504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24944" y="1931213"/>
            <a:ext cx="8668512" cy="12596774"/>
          </a:xfrm>
        </p:spPr>
        <p:txBody>
          <a:bodyPr>
            <a:normAutofit/>
          </a:bodyPr>
          <a:lstStyle>
            <a:lvl1pPr>
              <a:defRPr sz="4560">
                <a:solidFill>
                  <a:schemeClr val="tx1"/>
                </a:solidFill>
              </a:defRPr>
            </a:lvl1pPr>
            <a:lvl2pPr>
              <a:defRPr sz="3840">
                <a:solidFill>
                  <a:schemeClr val="tx1"/>
                </a:solidFill>
              </a:defRPr>
            </a:lvl2pPr>
            <a:lvl3pPr>
              <a:defRPr sz="3840">
                <a:solidFill>
                  <a:schemeClr val="tx1"/>
                </a:solidFill>
              </a:defRPr>
            </a:lvl3pPr>
            <a:lvl4pPr>
              <a:defRPr sz="3840">
                <a:solidFill>
                  <a:schemeClr val="tx1"/>
                </a:solidFill>
              </a:defRPr>
            </a:lvl4pPr>
            <a:lvl5pPr>
              <a:defRPr sz="3840">
                <a:solidFill>
                  <a:schemeClr val="tx1"/>
                </a:solidFill>
              </a:defRPr>
            </a:lvl5pPr>
            <a:lvl6pPr>
              <a:defRPr sz="3840"/>
            </a:lvl6pPr>
            <a:lvl7pPr>
              <a:defRPr sz="3840"/>
            </a:lvl7pPr>
            <a:lvl8pPr>
              <a:defRPr sz="3840"/>
            </a:lvl8pPr>
            <a:lvl9pPr>
              <a:defRPr sz="384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71116" y="8519803"/>
            <a:ext cx="6830568" cy="526568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3600">
                <a:solidFill>
                  <a:srgbClr val="FFFFFF"/>
                </a:solidFill>
              </a:defRPr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2/16/18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537687" y="14966899"/>
            <a:ext cx="9135355" cy="768096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933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3" y="0"/>
            <a:ext cx="10972798" cy="16459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536192" y="5385187"/>
            <a:ext cx="7900416" cy="27432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504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972801" y="-101213"/>
            <a:ext cx="10983775" cy="164592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768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71116" y="8519807"/>
            <a:ext cx="6830568" cy="5265689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3600">
                <a:solidFill>
                  <a:srgbClr val="FFFFFF"/>
                </a:solidFill>
              </a:defRPr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48A87A34-81AB-432B-8DAE-1953F412C126}" type="datetimeFigureOut">
              <a:rPr lang="en-US" smtClean="0"/>
              <a:t>2/16/18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1536192" y="14966899"/>
            <a:ext cx="9129370" cy="768096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138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3854509" y="2315261"/>
            <a:ext cx="14250612" cy="2852928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54509" y="6331309"/>
            <a:ext cx="14250612" cy="7444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349463" y="14973159"/>
            <a:ext cx="4956744" cy="7775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2/16/18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5373" y="14966899"/>
            <a:ext cx="10935994" cy="7680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776269" y="14923008"/>
            <a:ext cx="877824" cy="877824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2640" spc="0" baseline="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DBFBC20B-0F8E-614D-A39A-8AAA9CB8E49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82880" y="4741865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sz="24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02EA37A-C538-AB47-B0FC-4729F2BBD82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05033"/>
            <a:ext cx="4114800" cy="754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643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2194560" rtl="0" eaLnBrk="1" latinLnBrk="0" hangingPunct="1">
        <a:lnSpc>
          <a:spcPct val="90000"/>
        </a:lnSpc>
        <a:spcBef>
          <a:spcPct val="0"/>
        </a:spcBef>
        <a:buNone/>
        <a:defRPr sz="6240" kern="1200" cap="all" spc="48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100000"/>
        </a:lnSpc>
        <a:spcBef>
          <a:spcPts val="2400"/>
        </a:spcBef>
        <a:buClr>
          <a:schemeClr val="accent2"/>
        </a:buClr>
        <a:buFont typeface="Arial" panose="020B0604020202020204" pitchFamily="34" charset="0"/>
        <a:buChar char="•"/>
        <a:defRPr sz="432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1097280" indent="-548640" algn="l" defTabSz="2194560" rtl="0" eaLnBrk="1" latinLnBrk="0" hangingPunct="1">
        <a:lnSpc>
          <a:spcPct val="100000"/>
        </a:lnSpc>
        <a:spcBef>
          <a:spcPts val="2400"/>
        </a:spcBef>
        <a:buClr>
          <a:schemeClr val="accent2"/>
        </a:buClr>
        <a:buFont typeface="Arial" panose="020B0604020202020204" pitchFamily="34" charset="0"/>
        <a:buChar char="•"/>
        <a:defRPr sz="384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645920" indent="-548640" algn="l" defTabSz="2194560" rtl="0" eaLnBrk="1" latinLnBrk="0" hangingPunct="1">
        <a:lnSpc>
          <a:spcPct val="100000"/>
        </a:lnSpc>
        <a:spcBef>
          <a:spcPts val="2400"/>
        </a:spcBef>
        <a:buClr>
          <a:schemeClr val="accent2"/>
        </a:buClr>
        <a:buFont typeface="Arial" panose="020B0604020202020204" pitchFamily="34" charset="0"/>
        <a:buChar char="•"/>
        <a:defRPr sz="384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2194560" indent="-548640" algn="l" defTabSz="2194560" rtl="0" eaLnBrk="1" latinLnBrk="0" hangingPunct="1">
        <a:lnSpc>
          <a:spcPct val="100000"/>
        </a:lnSpc>
        <a:spcBef>
          <a:spcPts val="2400"/>
        </a:spcBef>
        <a:buClr>
          <a:schemeClr val="accent2"/>
        </a:buClr>
        <a:buFont typeface="Arial" panose="020B0604020202020204" pitchFamily="34" charset="0"/>
        <a:buChar char="•"/>
        <a:defRPr sz="384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743200" indent="-548640" algn="l" defTabSz="2194560" rtl="0" eaLnBrk="1" latinLnBrk="0" hangingPunct="1">
        <a:lnSpc>
          <a:spcPct val="100000"/>
        </a:lnSpc>
        <a:spcBef>
          <a:spcPts val="2400"/>
        </a:spcBef>
        <a:buClr>
          <a:schemeClr val="accent2"/>
        </a:buClr>
        <a:buFont typeface="Arial" panose="020B0604020202020204" pitchFamily="34" charset="0"/>
        <a:buChar char="•"/>
        <a:defRPr sz="384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3154680" indent="-548640" algn="l" defTabSz="2194560" rtl="0" eaLnBrk="1" latinLnBrk="0" hangingPunct="1">
        <a:lnSpc>
          <a:spcPct val="100000"/>
        </a:lnSpc>
        <a:spcBef>
          <a:spcPts val="2400"/>
        </a:spcBef>
        <a:buClr>
          <a:schemeClr val="accent2"/>
        </a:buClr>
        <a:buFont typeface="Arial" panose="020B0604020202020204" pitchFamily="34" charset="0"/>
        <a:buChar char="•"/>
        <a:defRPr sz="384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548640" algn="l" defTabSz="2194560" rtl="0" eaLnBrk="1" latinLnBrk="0" hangingPunct="1">
        <a:lnSpc>
          <a:spcPct val="100000"/>
        </a:lnSpc>
        <a:spcBef>
          <a:spcPts val="2400"/>
        </a:spcBef>
        <a:buClr>
          <a:schemeClr val="accent2"/>
        </a:buClr>
        <a:buFont typeface="Arial" panose="020B0604020202020204" pitchFamily="34" charset="0"/>
        <a:buChar char="•"/>
        <a:defRPr sz="3840" kern="1200">
          <a:solidFill>
            <a:schemeClr val="tx1"/>
          </a:solidFill>
          <a:latin typeface="+mn-lt"/>
          <a:ea typeface="+mn-ea"/>
          <a:cs typeface="+mn-cs"/>
        </a:defRPr>
      </a:lvl7pPr>
      <a:lvl8pPr marL="3977640" indent="-548640" algn="l" defTabSz="2194560" rtl="0" eaLnBrk="1" latinLnBrk="0" hangingPunct="1">
        <a:lnSpc>
          <a:spcPct val="100000"/>
        </a:lnSpc>
        <a:spcBef>
          <a:spcPts val="2400"/>
        </a:spcBef>
        <a:buClr>
          <a:schemeClr val="accent2"/>
        </a:buClr>
        <a:buFont typeface="Arial" panose="020B0604020202020204" pitchFamily="34" charset="0"/>
        <a:buChar char="•"/>
        <a:defRPr sz="384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389120" indent="-548640" algn="l" defTabSz="2194560" rtl="0" eaLnBrk="1" latinLnBrk="0" hangingPunct="1">
        <a:lnSpc>
          <a:spcPct val="100000"/>
        </a:lnSpc>
        <a:spcBef>
          <a:spcPts val="2400"/>
        </a:spcBef>
        <a:buClr>
          <a:schemeClr val="accent2"/>
        </a:buClr>
        <a:buFont typeface="Arial" panose="020B0604020202020204" pitchFamily="34" charset="0"/>
        <a:buChar char="•"/>
        <a:defRPr sz="384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5257800" y="652222"/>
            <a:ext cx="19192875" cy="2072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60954" tIns="30478" rIns="60954" bIns="30478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30000"/>
              </a:spcAft>
            </a:pPr>
            <a:r>
              <a:rPr lang="en-US" altLang="en-US" sz="55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TITLE OF POSTER </a:t>
            </a:r>
          </a:p>
          <a:p>
            <a:pPr>
              <a:lnSpc>
                <a:spcPct val="85000"/>
              </a:lnSpc>
              <a:spcAft>
                <a:spcPct val="40000"/>
              </a:spcAft>
            </a:pPr>
            <a:r>
              <a:rPr lang="en-US" altLang="en-US" sz="3200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Doctors, Researchers, PhDs, etc…</a:t>
            </a:r>
          </a:p>
          <a:p>
            <a:pPr>
              <a:lnSpc>
                <a:spcPct val="85000"/>
              </a:lnSpc>
              <a:spcAft>
                <a:spcPct val="40000"/>
              </a:spcAft>
            </a:pPr>
            <a:r>
              <a:rPr lang="en-US" altLang="en-US" sz="2900" b="1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Department, WVU School of Medicine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BE4F7E0-C0D8-A34D-8BF5-4B46EE5B476B}"/>
              </a:ext>
            </a:extLst>
          </p:cNvPr>
          <p:cNvSpPr/>
          <p:nvPr/>
        </p:nvSpPr>
        <p:spPr>
          <a:xfrm>
            <a:off x="0" y="3048000"/>
            <a:ext cx="21945600" cy="122190"/>
          </a:xfrm>
          <a:prstGeom prst="rect">
            <a:avLst/>
          </a:prstGeom>
          <a:solidFill>
            <a:srgbClr val="0028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96" name="Text Box 48"/>
          <p:cNvSpPr txBox="1">
            <a:spLocks noChangeArrowheads="1"/>
          </p:cNvSpPr>
          <p:nvPr/>
        </p:nvSpPr>
        <p:spPr bwMode="auto">
          <a:xfrm>
            <a:off x="444501" y="3256880"/>
            <a:ext cx="4914900" cy="443195"/>
          </a:xfrm>
          <a:prstGeom prst="rect">
            <a:avLst/>
          </a:prstGeom>
          <a:noFill/>
          <a:ln w="31750">
            <a:noFill/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ABSTRACT</a:t>
            </a:r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5562600" y="3321222"/>
            <a:ext cx="0" cy="13137978"/>
          </a:xfrm>
          <a:prstGeom prst="line">
            <a:avLst/>
          </a:prstGeom>
          <a:noFill/>
          <a:ln w="9525">
            <a:solidFill>
              <a:srgbClr val="333F4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19100" y="3741593"/>
            <a:ext cx="4914900" cy="222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5243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b="1" dirty="0">
                <a:solidFill>
                  <a:srgbClr val="333F48"/>
                </a:solidFill>
              </a:rPr>
              <a:t>Introduction</a:t>
            </a:r>
            <a:br>
              <a:rPr lang="en-US" altLang="en-US" sz="1200" b="1" dirty="0">
                <a:solidFill>
                  <a:srgbClr val="333F48"/>
                </a:solidFill>
              </a:rPr>
            </a:b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dfgsdl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d;kfdkf</a:t>
            </a:r>
            <a:r>
              <a:rPr lang="en-US" altLang="en-US" sz="1200" dirty="0">
                <a:solidFill>
                  <a:srgbClr val="333F48"/>
                </a:solidFill>
              </a:rPr>
              <a:t> s </a:t>
            </a:r>
            <a:r>
              <a:rPr lang="en-US" altLang="en-US" sz="1200" dirty="0" err="1">
                <a:solidFill>
                  <a:srgbClr val="333F48"/>
                </a:solidFill>
              </a:rPr>
              <a:t>dskfasd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. </a:t>
            </a:r>
            <a:r>
              <a:rPr lang="en-US" altLang="en-US" sz="1200" dirty="0" err="1">
                <a:solidFill>
                  <a:srgbClr val="333F48"/>
                </a:solidFill>
              </a:rPr>
              <a:t>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&lt;&gt;./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ldfkgs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</a:t>
            </a:r>
            <a:r>
              <a:rPr lang="en-US" altLang="en-US" sz="1200" dirty="0">
                <a:solidFill>
                  <a:srgbClr val="333F48"/>
                </a:solidFill>
              </a:rPr>
              <a:t> ;</a:t>
            </a:r>
            <a:r>
              <a:rPr lang="en-US" altLang="en-US" sz="1200" dirty="0" err="1">
                <a:solidFill>
                  <a:srgbClr val="333F48"/>
                </a:solidFill>
              </a:rPr>
              <a:t>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b="1" dirty="0">
                <a:solidFill>
                  <a:srgbClr val="333F48"/>
                </a:solidFill>
              </a:rPr>
              <a:t>Method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br>
              <a:rPr lang="en-US" altLang="en-US" sz="1200" dirty="0">
                <a:solidFill>
                  <a:srgbClr val="333F48"/>
                </a:solidFill>
              </a:rPr>
            </a:br>
            <a:r>
              <a:rPr lang="en-US" altLang="en-US" sz="1200" dirty="0">
                <a:solidFill>
                  <a:srgbClr val="333F48"/>
                </a:solidFill>
              </a:rPr>
              <a:t>A </a:t>
            </a:r>
            <a:r>
              <a:rPr lang="en-US" altLang="en-US" sz="1200" dirty="0" err="1">
                <a:solidFill>
                  <a:srgbClr val="333F48"/>
                </a:solidFill>
              </a:rPr>
              <a:t>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slfsdfjsdfls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gddfk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sdfljsdfs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&lt;&gt;./z </a:t>
            </a:r>
            <a:r>
              <a:rPr lang="en-US" altLang="en-US" sz="1200" dirty="0" err="1">
                <a:solidFill>
                  <a:srgbClr val="333F48"/>
                </a:solidFill>
              </a:rPr>
              <a:t>disfdlfsdg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ldfk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gsdfgn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d 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sdflasm,b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bnmb</a:t>
            </a:r>
            <a:r>
              <a:rPr lang="en-US" altLang="en-US" sz="1200" dirty="0">
                <a:solidFill>
                  <a:srgbClr val="333F48"/>
                </a:solidFill>
              </a:rPr>
              <a:t> nm </a:t>
            </a:r>
            <a:r>
              <a:rPr lang="en-US" altLang="en-US" sz="1200" dirty="0" err="1">
                <a:solidFill>
                  <a:srgbClr val="333F48"/>
                </a:solidFill>
              </a:rPr>
              <a:t>bvnm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vhjfhjfhjkgm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b="1" dirty="0">
                <a:solidFill>
                  <a:srgbClr val="333F48"/>
                </a:solidFill>
              </a:rPr>
              <a:t>Result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br>
              <a:rPr lang="en-US" altLang="en-US" sz="1200" dirty="0">
                <a:solidFill>
                  <a:srgbClr val="333F48"/>
                </a:solidFill>
              </a:rPr>
            </a:br>
            <a:r>
              <a:rPr lang="en-US" altLang="en-US" sz="1200" dirty="0">
                <a:solidFill>
                  <a:srgbClr val="333F48"/>
                </a:solidFill>
              </a:rPr>
              <a:t>The </a:t>
            </a:r>
            <a:r>
              <a:rPr lang="en-US" altLang="en-US" sz="1200" dirty="0" err="1">
                <a:solidFill>
                  <a:srgbClr val="333F48"/>
                </a:solidFill>
              </a:rPr>
              <a:t>fonca</a:t>
            </a:r>
            <a:r>
              <a:rPr lang="en-US" altLang="en-US" sz="1200" dirty="0">
                <a:solidFill>
                  <a:srgbClr val="333F48"/>
                </a:solidFill>
              </a:rPr>
              <a:t> is in the </a:t>
            </a:r>
            <a:r>
              <a:rPr lang="en-US" altLang="en-US" sz="1200" dirty="0" err="1">
                <a:solidFill>
                  <a:srgbClr val="333F48"/>
                </a:solidFill>
              </a:rPr>
              <a:t>boumdlf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songome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slwr,glss</a:t>
            </a:r>
            <a:r>
              <a:rPr lang="en-US" altLang="en-US" sz="1200" dirty="0">
                <a:solidFill>
                  <a:srgbClr val="333F48"/>
                </a:solidFill>
              </a:rPr>
              <a:t> and the </a:t>
            </a:r>
            <a:r>
              <a:rPr lang="en-US" altLang="en-US" sz="1200" dirty="0" err="1">
                <a:solidFill>
                  <a:srgbClr val="333F48"/>
                </a:solidFill>
              </a:rPr>
              <a:t>casre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os</a:t>
            </a:r>
            <a:r>
              <a:rPr lang="en-US" altLang="en-US" sz="1200" dirty="0">
                <a:solidFill>
                  <a:srgbClr val="333F48"/>
                </a:solidFill>
              </a:rPr>
              <a:t> the fungus is old and gray but all is goo in the there on the top of </a:t>
            </a:r>
            <a:r>
              <a:rPr lang="en-US" altLang="en-US" sz="1200" dirty="0" err="1">
                <a:solidFill>
                  <a:srgbClr val="333F48"/>
                </a:solidFill>
              </a:rPr>
              <a:t>rjs</a:t>
            </a:r>
            <a:r>
              <a:rPr lang="en-US" altLang="en-US" sz="1200" dirty="0">
                <a:solidFill>
                  <a:srgbClr val="333F48"/>
                </a:solidFill>
              </a:rPr>
              <a:t> roof of the building </a:t>
            </a:r>
            <a:r>
              <a:rPr lang="en-US" altLang="en-US" sz="1200" dirty="0" err="1">
                <a:solidFill>
                  <a:srgbClr val="333F48"/>
                </a:solidFill>
              </a:rPr>
              <a:t>toods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xmerrty</a:t>
            </a:r>
            <a:r>
              <a:rPr lang="en-US" altLang="en-US" sz="1200" dirty="0">
                <a:solidFill>
                  <a:srgbClr val="333F48"/>
                </a:solidFill>
              </a:rPr>
              <a:t>. </a:t>
            </a: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b="1" dirty="0">
                <a:solidFill>
                  <a:srgbClr val="333F48"/>
                </a:solidFill>
              </a:rPr>
              <a:t>Conclusion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br>
              <a:rPr lang="en-US" altLang="en-US" sz="1200" dirty="0">
                <a:solidFill>
                  <a:srgbClr val="333F48"/>
                </a:solidFill>
              </a:rPr>
            </a:br>
            <a:r>
              <a:rPr lang="en-US" altLang="en-US" sz="1200" dirty="0">
                <a:solidFill>
                  <a:srgbClr val="333F48"/>
                </a:solidFill>
              </a:rPr>
              <a:t>the </a:t>
            </a:r>
            <a:r>
              <a:rPr lang="en-US" altLang="en-US" sz="1200" dirty="0" err="1">
                <a:solidFill>
                  <a:srgbClr val="333F48"/>
                </a:solidFill>
              </a:rPr>
              <a:t>cksdjjasoof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dkd</a:t>
            </a:r>
            <a:r>
              <a:rPr lang="en-US" altLang="en-US" sz="1200" dirty="0">
                <a:solidFill>
                  <a:srgbClr val="333F48"/>
                </a:solidFill>
              </a:rPr>
              <a:t> 0 </a:t>
            </a:r>
            <a:r>
              <a:rPr lang="en-US" altLang="en-US" sz="1200" dirty="0" err="1">
                <a:solidFill>
                  <a:srgbClr val="333F48"/>
                </a:solidFill>
              </a:rPr>
              <a:t>oddr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dkskkf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 Doe r new </a:t>
            </a:r>
            <a:r>
              <a:rPr lang="en-US" altLang="en-US" sz="1200" dirty="0" err="1">
                <a:solidFill>
                  <a:srgbClr val="333F48"/>
                </a:solidFill>
              </a:rPr>
              <a:t>doif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mmderouy</a:t>
            </a:r>
            <a:r>
              <a:rPr lang="en-US" altLang="en-US" sz="1200" dirty="0">
                <a:solidFill>
                  <a:srgbClr val="333F48"/>
                </a:solidFill>
              </a:rPr>
              <a:t> of the doo do </a:t>
            </a:r>
            <a:r>
              <a:rPr lang="en-US" altLang="en-US" sz="1200" dirty="0" err="1">
                <a:solidFill>
                  <a:srgbClr val="333F48"/>
                </a:solidFill>
              </a:rPr>
              <a:t>birfe</a:t>
            </a:r>
            <a:r>
              <a:rPr lang="en-US" altLang="en-US" sz="1200" dirty="0">
                <a:solidFill>
                  <a:srgbClr val="333F48"/>
                </a:solidFill>
              </a:rPr>
              <a:t> there for the running bird is </a:t>
            </a:r>
            <a:r>
              <a:rPr lang="en-US" altLang="en-US" sz="1200" dirty="0" err="1">
                <a:solidFill>
                  <a:srgbClr val="333F48"/>
                </a:solidFill>
              </a:rPr>
              <a:t>gkjflr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gorgj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fuulenv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eoodgo</a:t>
            </a:r>
            <a:r>
              <a:rPr lang="en-US" altLang="en-US" sz="12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419100" y="6989550"/>
            <a:ext cx="4914900" cy="443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INTRODUCTION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419100" y="7529290"/>
            <a:ext cx="4914900" cy="1319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indent="3317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079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200" dirty="0" err="1">
                <a:solidFill>
                  <a:srgbClr val="333F48"/>
                </a:solidFill>
              </a:rPr>
              <a:t>Evenrtyu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kinre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deronhw</a:t>
            </a:r>
            <a:r>
              <a:rPr lang="en-US" altLang="en-US" sz="1200" dirty="0">
                <a:solidFill>
                  <a:srgbClr val="333F48"/>
                </a:solidFill>
              </a:rPr>
              <a:t> the of young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s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lookdmz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200" dirty="0">
                <a:solidFill>
                  <a:srgbClr val="333F48"/>
                </a:solidFill>
              </a:rPr>
              <a:t>The </a:t>
            </a:r>
            <a:r>
              <a:rPr lang="en-US" altLang="en-US" sz="1200" dirty="0" err="1">
                <a:solidFill>
                  <a:srgbClr val="333F48"/>
                </a:solidFill>
              </a:rPr>
              <a:t>fonca</a:t>
            </a:r>
            <a:r>
              <a:rPr lang="en-US" altLang="en-US" sz="1200" dirty="0">
                <a:solidFill>
                  <a:srgbClr val="333F48"/>
                </a:solidFill>
              </a:rPr>
              <a:t> is in the </a:t>
            </a:r>
            <a:r>
              <a:rPr lang="en-US" altLang="en-US" sz="1200" dirty="0" err="1">
                <a:solidFill>
                  <a:srgbClr val="333F48"/>
                </a:solidFill>
              </a:rPr>
              <a:t>boumdlf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songome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slwr,glss</a:t>
            </a:r>
            <a:r>
              <a:rPr lang="en-US" altLang="en-US" sz="1200" dirty="0">
                <a:solidFill>
                  <a:srgbClr val="333F48"/>
                </a:solidFill>
              </a:rPr>
              <a:t> and the </a:t>
            </a:r>
            <a:r>
              <a:rPr lang="en-US" altLang="en-US" sz="1200" dirty="0" err="1">
                <a:solidFill>
                  <a:srgbClr val="333F48"/>
                </a:solidFill>
              </a:rPr>
              <a:t>casre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os</a:t>
            </a:r>
            <a:r>
              <a:rPr lang="en-US" altLang="en-US" sz="1200" dirty="0">
                <a:solidFill>
                  <a:srgbClr val="333F48"/>
                </a:solidFill>
              </a:rPr>
              <a:t> the fungus is old and gray but all is goo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gddfkasdfljsdfsdjfsdjlf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The </a:t>
            </a:r>
            <a:r>
              <a:rPr lang="en-US" altLang="en-US" sz="1200" dirty="0" err="1">
                <a:solidFill>
                  <a:srgbClr val="333F48"/>
                </a:solidFill>
              </a:rPr>
              <a:t>fonca</a:t>
            </a:r>
            <a:r>
              <a:rPr lang="en-US" altLang="en-US" sz="1200" dirty="0">
                <a:solidFill>
                  <a:srgbClr val="333F48"/>
                </a:solidFill>
              </a:rPr>
              <a:t> is in the </a:t>
            </a:r>
            <a:r>
              <a:rPr lang="en-US" altLang="en-US" sz="1200" dirty="0" err="1">
                <a:solidFill>
                  <a:srgbClr val="333F48"/>
                </a:solidFill>
              </a:rPr>
              <a:t>boumdlf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songome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slwr,glss</a:t>
            </a:r>
            <a:r>
              <a:rPr lang="en-US" altLang="en-US" sz="1200" dirty="0">
                <a:solidFill>
                  <a:srgbClr val="333F48"/>
                </a:solidFill>
              </a:rPr>
              <a:t> and the </a:t>
            </a:r>
            <a:r>
              <a:rPr lang="en-US" altLang="en-US" sz="1200" dirty="0" err="1">
                <a:solidFill>
                  <a:srgbClr val="333F48"/>
                </a:solidFill>
              </a:rPr>
              <a:t>casre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os</a:t>
            </a:r>
            <a:r>
              <a:rPr lang="en-US" altLang="en-US" sz="1200" dirty="0">
                <a:solidFill>
                  <a:srgbClr val="333F48"/>
                </a:solidFill>
              </a:rPr>
              <a:t> the fungus is old and gray but all is.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419100" y="13021482"/>
            <a:ext cx="4396740" cy="443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METHODS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419100" y="13480812"/>
            <a:ext cx="4914900" cy="2628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indent="3317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079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seroudk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sooek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dferok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sonerwsdregi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derfeager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douserwer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snmoubrek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derfouck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sisder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snimiderk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dournasd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gddfkas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dfljsdfs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swark</a:t>
            </a:r>
            <a:r>
              <a:rPr lang="en-US" altLang="en-US" sz="1200" dirty="0">
                <a:solidFill>
                  <a:srgbClr val="333F48"/>
                </a:solidFill>
              </a:rPr>
              <a:t>; dork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kerfdkfious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shoulerd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foundas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fdlfsdg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resaiyugg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sisyterdlfs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do </a:t>
            </a:r>
            <a:r>
              <a:rPr lang="en-US" altLang="en-US" sz="1200" dirty="0" err="1">
                <a:solidFill>
                  <a:srgbClr val="333F48"/>
                </a:solidFill>
              </a:rPr>
              <a:t>gerocious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16573501" y="13511858"/>
            <a:ext cx="4640580" cy="1083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marL="152400" indent="-152400" defTabSz="609600"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652463" indent="-304800" defTabSz="609600"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033463" indent="-304800" defTabSz="609600"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414463" indent="-304800" defTabSz="609600"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95463" indent="-304800" defTabSz="609600"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52663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709863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67063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624263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200" dirty="0" err="1">
                <a:solidFill>
                  <a:srgbClr val="333F48"/>
                </a:solidFill>
              </a:rPr>
              <a:t>Yshsldfgsfg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dfkgdfgdfgldfg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bd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kfgdfgsl</a:t>
            </a:r>
            <a:r>
              <a:rPr lang="en-US" altLang="en-US" sz="1200" dirty="0">
                <a:solidFill>
                  <a:srgbClr val="333F48"/>
                </a:solidFill>
              </a:rPr>
              <a:t>;</a:t>
            </a:r>
          </a:p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200" dirty="0" err="1">
                <a:solidFill>
                  <a:srgbClr val="333F48"/>
                </a:solidFill>
              </a:rPr>
              <a:t>Vsdfsdfksdfsdlfsdfskdfl;fs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dafsdjfsdkf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dfsakldfs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sdkfsdfksdkfsfgsdfnsdfsl</a:t>
            </a:r>
            <a:r>
              <a:rPr lang="en-US" altLang="en-US" sz="1200" dirty="0">
                <a:solidFill>
                  <a:srgbClr val="333F48"/>
                </a:solidFill>
              </a:rPr>
              <a:t> k </a:t>
            </a:r>
            <a:r>
              <a:rPr lang="en-US" altLang="en-US" sz="1200" dirty="0" err="1">
                <a:solidFill>
                  <a:srgbClr val="333F48"/>
                </a:solidFill>
              </a:rPr>
              <a:t>sdfjasdjaklds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200" dirty="0" err="1">
                <a:solidFill>
                  <a:srgbClr val="333F48"/>
                </a:solidFill>
              </a:rPr>
              <a:t>Dfgdfgksdfgdfxkgdkpfgkksdflfgsdfgdkdfk;dfhdl;fgdl;sdgdfg</a:t>
            </a:r>
            <a:r>
              <a:rPr lang="en-US" altLang="en-US" sz="1200" dirty="0">
                <a:solidFill>
                  <a:srgbClr val="333F48"/>
                </a:solidFill>
              </a:rPr>
              <a:t>;</a:t>
            </a:r>
          </a:p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200" dirty="0" err="1">
                <a:solidFill>
                  <a:srgbClr val="333F48"/>
                </a:solidFill>
              </a:rPr>
              <a:t>Fgjgdhig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kbfxgjh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fgxfhgjnfgnx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fdlfjkgd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jgjdfg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fvxvjuyjh,bv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dfkglkbd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vfgf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bxkfbkfg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nxfgknkfg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bnlkcbfgklfgbnxffbklxbgfhfg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hjdghghjdg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200" dirty="0" err="1">
                <a:solidFill>
                  <a:srgbClr val="333F48"/>
                </a:solidFill>
              </a:rPr>
              <a:t>Bndghjghjfjmhmkhjkvcnhfgkhklbnfgh</a:t>
            </a:r>
            <a:r>
              <a:rPr lang="en-US" altLang="en-US" sz="1200" dirty="0">
                <a:solidFill>
                  <a:srgbClr val="333F48"/>
                </a:solidFill>
              </a:rPr>
              <a:t> f </a:t>
            </a:r>
            <a:r>
              <a:rPr lang="en-US" altLang="en-US" sz="1200" dirty="0" err="1">
                <a:solidFill>
                  <a:srgbClr val="333F48"/>
                </a:solidFill>
              </a:rPr>
              <a:t>lkxfdghrthifgklhlkghjgk</a:t>
            </a:r>
            <a:endParaRPr lang="en-US" altLang="en-US" sz="1200" dirty="0">
              <a:solidFill>
                <a:srgbClr val="333F48"/>
              </a:solidFill>
            </a:endParaRP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16573501" y="15137641"/>
            <a:ext cx="4335780" cy="307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100" b="1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References: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16573501" y="15480541"/>
            <a:ext cx="4914900" cy="389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marL="304800" indent="-304800" defTabSz="609600"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652463" indent="-304800" defTabSz="609600"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indent="-304800" defTabSz="609600"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219200" indent="-304800" defTabSz="609600"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524000" indent="-304800" defTabSz="609600"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981200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438400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895600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352800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just"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600" dirty="0" err="1">
                <a:solidFill>
                  <a:srgbClr val="333F48"/>
                </a:solidFill>
              </a:rPr>
              <a:t>Yshsldfgsfg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dfkgdfgdfgldfg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bd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kfgdfgsl</a:t>
            </a:r>
            <a:r>
              <a:rPr lang="en-US" altLang="en-US" sz="600" dirty="0">
                <a:solidFill>
                  <a:srgbClr val="333F48"/>
                </a:solidFill>
              </a:rPr>
              <a:t>;</a:t>
            </a:r>
          </a:p>
          <a:p>
            <a:pPr algn="just"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600" dirty="0" err="1">
                <a:solidFill>
                  <a:srgbClr val="333F48"/>
                </a:solidFill>
              </a:rPr>
              <a:t>Vsdfsdfksdfsdlfsdfskdfl;fs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dafsdjfsdkf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dfsakldfs</a:t>
            </a:r>
            <a:r>
              <a:rPr lang="en-US" altLang="en-US" sz="600" dirty="0">
                <a:solidFill>
                  <a:srgbClr val="333F48"/>
                </a:solidFill>
              </a:rPr>
              <a:t>; </a:t>
            </a:r>
            <a:r>
              <a:rPr lang="en-US" altLang="en-US" sz="600" dirty="0" err="1">
                <a:solidFill>
                  <a:srgbClr val="333F48"/>
                </a:solidFill>
              </a:rPr>
              <a:t>sdkfsdfksdkfsfgsdfnsdfsl</a:t>
            </a:r>
            <a:r>
              <a:rPr lang="en-US" altLang="en-US" sz="600" dirty="0">
                <a:solidFill>
                  <a:srgbClr val="333F48"/>
                </a:solidFill>
              </a:rPr>
              <a:t> k </a:t>
            </a:r>
            <a:r>
              <a:rPr lang="en-US" altLang="en-US" sz="600" dirty="0" err="1">
                <a:solidFill>
                  <a:srgbClr val="333F48"/>
                </a:solidFill>
              </a:rPr>
              <a:t>sdfjasdjaklds</a:t>
            </a:r>
            <a:endParaRPr lang="en-US" altLang="en-US" sz="600" dirty="0">
              <a:solidFill>
                <a:srgbClr val="333F48"/>
              </a:solidFill>
            </a:endParaRPr>
          </a:p>
          <a:p>
            <a:pPr algn="just"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600" dirty="0" err="1">
                <a:solidFill>
                  <a:srgbClr val="333F48"/>
                </a:solidFill>
              </a:rPr>
              <a:t>Dfgdfgksdfgdfxkgdkpfgkksdflfgsdfgdkdfk;dfhdl;fgdl;sdgdfg</a:t>
            </a:r>
            <a:r>
              <a:rPr lang="en-US" altLang="en-US" sz="600" dirty="0">
                <a:solidFill>
                  <a:srgbClr val="333F48"/>
                </a:solidFill>
              </a:rPr>
              <a:t>;</a:t>
            </a:r>
          </a:p>
          <a:p>
            <a:pPr algn="just"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600" dirty="0" err="1">
                <a:solidFill>
                  <a:srgbClr val="333F48"/>
                </a:solidFill>
              </a:rPr>
              <a:t>Lk;hlj,jk,hjfc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dfghkfdghfghnlfng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hkn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klcg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ktfhkdfgh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iidfgh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bkdthdm,dgbk</a:t>
            </a:r>
            <a:r>
              <a:rPr lang="en-US" altLang="en-US" sz="600" dirty="0">
                <a:solidFill>
                  <a:srgbClr val="333F48"/>
                </a:solidFill>
              </a:rPr>
              <a:t>,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16576451" y="8035076"/>
            <a:ext cx="4610100" cy="443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RESULTS</a:t>
            </a: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16535401" y="8577489"/>
            <a:ext cx="4914900" cy="2826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indent="3317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17525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s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&lt;&gt;./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d 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gddfkasdfljsdfsdjfsdjlf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fdas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d 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sdflasm,bbnmbnmbvnm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vhjfhjfhjkgm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kfdkf</a:t>
            </a:r>
            <a:r>
              <a:rPr lang="en-US" altLang="en-US" sz="1200" dirty="0">
                <a:solidFill>
                  <a:srgbClr val="333F48"/>
                </a:solidFill>
              </a:rPr>
              <a:t> s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&lt;&gt;./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dostgenomic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were there darken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</a:t>
            </a:r>
            <a:r>
              <a:rPr lang="en-US" altLang="en-US" sz="1200" dirty="0">
                <a:solidFill>
                  <a:srgbClr val="333F48"/>
                </a:solidFill>
              </a:rPr>
              <a:t>.</a:t>
            </a:r>
          </a:p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200" dirty="0">
                <a:solidFill>
                  <a:srgbClr val="333F48"/>
                </a:solidFill>
              </a:rPr>
              <a:t>The </a:t>
            </a:r>
            <a:r>
              <a:rPr lang="en-US" altLang="en-US" sz="1200" dirty="0" err="1">
                <a:solidFill>
                  <a:srgbClr val="333F48"/>
                </a:solidFill>
              </a:rPr>
              <a:t>fonca</a:t>
            </a:r>
            <a:r>
              <a:rPr lang="en-US" altLang="en-US" sz="1200" dirty="0">
                <a:solidFill>
                  <a:srgbClr val="333F48"/>
                </a:solidFill>
              </a:rPr>
              <a:t> is in the </a:t>
            </a:r>
            <a:r>
              <a:rPr lang="en-US" altLang="en-US" sz="1200" dirty="0" err="1">
                <a:solidFill>
                  <a:srgbClr val="333F48"/>
                </a:solidFill>
              </a:rPr>
              <a:t>boumdlf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songome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slwr,glss</a:t>
            </a:r>
            <a:r>
              <a:rPr lang="en-US" altLang="en-US" sz="1200" dirty="0">
                <a:solidFill>
                  <a:srgbClr val="333F48"/>
                </a:solidFill>
              </a:rPr>
              <a:t> and the </a:t>
            </a:r>
            <a:r>
              <a:rPr lang="en-US" altLang="en-US" sz="1200" dirty="0" err="1">
                <a:solidFill>
                  <a:srgbClr val="333F48"/>
                </a:solidFill>
              </a:rPr>
              <a:t>casre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os</a:t>
            </a:r>
            <a:r>
              <a:rPr lang="en-US" altLang="en-US" sz="1200" dirty="0">
                <a:solidFill>
                  <a:srgbClr val="333F48"/>
                </a:solidFill>
              </a:rPr>
              <a:t> the fungus is old and gray but all is goo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gddfkasdfljsdfsdjfsdjlf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The </a:t>
            </a:r>
            <a:r>
              <a:rPr lang="en-US" altLang="en-US" sz="1200" dirty="0" err="1">
                <a:solidFill>
                  <a:srgbClr val="333F48"/>
                </a:solidFill>
              </a:rPr>
              <a:t>fonca</a:t>
            </a:r>
            <a:r>
              <a:rPr lang="en-US" altLang="en-US" sz="1200" dirty="0">
                <a:solidFill>
                  <a:srgbClr val="333F48"/>
                </a:solidFill>
              </a:rPr>
              <a:t> is in the </a:t>
            </a:r>
            <a:r>
              <a:rPr lang="en-US" altLang="en-US" sz="1200" dirty="0" err="1">
                <a:solidFill>
                  <a:srgbClr val="333F48"/>
                </a:solidFill>
              </a:rPr>
              <a:t>boumdlf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songome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slwr,glss</a:t>
            </a:r>
            <a:r>
              <a:rPr lang="en-US" altLang="en-US" sz="1200" dirty="0">
                <a:solidFill>
                  <a:srgbClr val="333F48"/>
                </a:solidFill>
              </a:rPr>
              <a:t> and the </a:t>
            </a:r>
            <a:r>
              <a:rPr lang="en-US" altLang="en-US" sz="1200" dirty="0" err="1">
                <a:solidFill>
                  <a:srgbClr val="333F48"/>
                </a:solidFill>
              </a:rPr>
              <a:t>casre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os</a:t>
            </a:r>
            <a:r>
              <a:rPr lang="en-US" altLang="en-US" sz="1200" dirty="0">
                <a:solidFill>
                  <a:srgbClr val="333F48"/>
                </a:solidFill>
              </a:rPr>
              <a:t> the fungus is old and gray but all is.</a:t>
            </a: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6670041" y="5282337"/>
            <a:ext cx="3238500" cy="3059176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5829301" y="8430989"/>
            <a:ext cx="4914900" cy="29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2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Retoiuyr</a:t>
            </a:r>
            <a:r>
              <a:rPr lang="en-US" altLang="en-US" sz="1100" dirty="0">
                <a:solidFill>
                  <a:srgbClr val="333F48"/>
                </a:solidFill>
              </a:rPr>
              <a:t> of the </a:t>
            </a:r>
            <a:r>
              <a:rPr lang="en-US" altLang="en-US" sz="1100" dirty="0" err="1">
                <a:solidFill>
                  <a:srgbClr val="333F48"/>
                </a:solidFill>
              </a:rPr>
              <a:t>foennrwdfpb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dfgkedg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klergkdgv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dogyertlhtg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kklfkhf</a:t>
            </a:r>
            <a:r>
              <a:rPr lang="en-US" altLang="en-US" sz="1100" dirty="0">
                <a:solidFill>
                  <a:srgbClr val="333F48"/>
                </a:solidFill>
              </a:rPr>
              <a:t> ;</a:t>
            </a:r>
            <a:r>
              <a:rPr lang="en-US" altLang="en-US" sz="1100" dirty="0" err="1">
                <a:solidFill>
                  <a:srgbClr val="333F48"/>
                </a:solidFill>
              </a:rPr>
              <a:t>ghfkghf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kkgdhgkl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rtklgdfghklfhkf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dhfkhfg</a:t>
            </a:r>
            <a:r>
              <a:rPr lang="en-US" altLang="en-US" sz="1100" dirty="0">
                <a:solidFill>
                  <a:srgbClr val="333F48"/>
                </a:solidFill>
              </a:rPr>
              <a:t>, </a:t>
            </a:r>
            <a:r>
              <a:rPr lang="en-US" altLang="en-US" sz="1100" dirty="0" err="1">
                <a:solidFill>
                  <a:srgbClr val="333F48"/>
                </a:solidFill>
              </a:rPr>
              <a:t>gd;lfgdklhkldfg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fhkdfltyo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thlfghkfg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yhkfldrtptr;h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fdrllgf</a:t>
            </a:r>
            <a:r>
              <a:rPr lang="en-US" altLang="en-US" sz="11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5836920" y="9055480"/>
            <a:ext cx="1600200" cy="280382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5829301" y="11905022"/>
            <a:ext cx="4914900" cy="536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3</a:t>
            </a:r>
            <a:r>
              <a:rPr lang="en-US" altLang="en-US" sz="1100" dirty="0">
                <a:solidFill>
                  <a:srgbClr val="333F48"/>
                </a:solidFill>
              </a:rPr>
              <a:t>. A </a:t>
            </a:r>
            <a:r>
              <a:rPr lang="en-US" altLang="en-US" sz="1100" dirty="0" err="1">
                <a:solidFill>
                  <a:srgbClr val="333F48"/>
                </a:solidFill>
              </a:rPr>
              <a:t>bcdefg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hijkl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mnopqrst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uvwxyz</a:t>
            </a:r>
            <a:r>
              <a:rPr lang="en-US" altLang="en-US" sz="1100" dirty="0">
                <a:solidFill>
                  <a:srgbClr val="333F48"/>
                </a:solidFill>
              </a:rPr>
              <a:t>. Now </a:t>
            </a:r>
            <a:r>
              <a:rPr lang="en-US" altLang="en-US" sz="1100" dirty="0" err="1">
                <a:solidFill>
                  <a:srgbClr val="333F48"/>
                </a:solidFill>
              </a:rPr>
              <a:t>dowerne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Fdgdffgjk;serj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dnnoereious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dogyertlht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gkklfkh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f;ghfkgh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sdfgl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sflglqiok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douserwer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fskdf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xvkl;sdfg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sdflas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alsefksdf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sdkfsdfgs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dfkasdflj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sdfsdjfsdjlf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snmoubrek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derfouck</a:t>
            </a:r>
            <a:r>
              <a:rPr lang="en-US" altLang="en-US" sz="1100" dirty="0">
                <a:solidFill>
                  <a:srgbClr val="333F48"/>
                </a:solidFill>
              </a:rPr>
              <a:t>. The </a:t>
            </a:r>
            <a:r>
              <a:rPr lang="en-US" altLang="en-US" sz="1100" dirty="0" err="1">
                <a:solidFill>
                  <a:srgbClr val="333F48"/>
                </a:solidFill>
              </a:rPr>
              <a:t>fonca</a:t>
            </a:r>
            <a:r>
              <a:rPr lang="en-US" altLang="en-US" sz="1100" dirty="0">
                <a:solidFill>
                  <a:srgbClr val="333F48"/>
                </a:solidFill>
              </a:rPr>
              <a:t> is in the </a:t>
            </a:r>
            <a:r>
              <a:rPr lang="en-US" altLang="en-US" sz="1100" dirty="0" err="1">
                <a:solidFill>
                  <a:srgbClr val="333F48"/>
                </a:solidFill>
              </a:rPr>
              <a:t>boumdlf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songome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685800" y="9801900"/>
            <a:ext cx="2171700" cy="219456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11544300" y="3322491"/>
            <a:ext cx="2057400" cy="4110253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11173461" y="7557066"/>
            <a:ext cx="4914900" cy="902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5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Fdgdf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fgjk;serj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Ndear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vbcvvcc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doimnrw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ergkdgv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dogyertlhtg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kklfkhf</a:t>
            </a:r>
            <a:r>
              <a:rPr lang="en-US" altLang="en-US" sz="1100" dirty="0">
                <a:solidFill>
                  <a:srgbClr val="333F48"/>
                </a:solidFill>
              </a:rPr>
              <a:t> ;</a:t>
            </a:r>
            <a:r>
              <a:rPr lang="en-US" altLang="en-US" sz="1100" dirty="0" err="1">
                <a:solidFill>
                  <a:srgbClr val="333F48"/>
                </a:solidFill>
              </a:rPr>
              <a:t>ghfkg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hfkkgdhgkl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rtklgdfghklfh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viofgd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lxg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lvxp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odf</a:t>
            </a:r>
            <a:r>
              <a:rPr lang="en-US" altLang="en-US" sz="1100" dirty="0">
                <a:solidFill>
                  <a:srgbClr val="333F48"/>
                </a:solidFill>
              </a:rPr>
              <a:t> s </a:t>
            </a:r>
            <a:r>
              <a:rPr lang="en-US" altLang="en-US" sz="1100" dirty="0" err="1">
                <a:solidFill>
                  <a:srgbClr val="333F48"/>
                </a:solidFill>
              </a:rPr>
              <a:t>gs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kfdhfkhfg</a:t>
            </a:r>
            <a:r>
              <a:rPr lang="en-US" altLang="en-US" sz="1100" dirty="0">
                <a:solidFill>
                  <a:srgbClr val="333F48"/>
                </a:solidFill>
              </a:rPr>
              <a:t>, </a:t>
            </a:r>
            <a:r>
              <a:rPr lang="en-US" altLang="en-US" sz="1100" dirty="0" err="1">
                <a:solidFill>
                  <a:srgbClr val="333F48"/>
                </a:solidFill>
              </a:rPr>
              <a:t>gd;lfgdklhkldfg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fhkdflty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othlfghkfg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rfthlrdhld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rktyhkfldrtptr;h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fdrllgf</a:t>
            </a:r>
            <a:r>
              <a:rPr lang="en-US" altLang="en-US" sz="1100" dirty="0">
                <a:solidFill>
                  <a:srgbClr val="333F48"/>
                </a:solidFill>
              </a:rPr>
              <a:t>’; </a:t>
            </a:r>
            <a:r>
              <a:rPr lang="en-US" altLang="en-US" sz="1100" dirty="0" err="1">
                <a:solidFill>
                  <a:srgbClr val="333F48"/>
                </a:solidFill>
              </a:rPr>
              <a:t>gadkfsdkfsd;kfdkf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vfsfs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sddfak</a:t>
            </a:r>
            <a:r>
              <a:rPr lang="en-US" altLang="en-US" sz="1100" dirty="0">
                <a:solidFill>
                  <a:srgbClr val="333F48"/>
                </a:solidFill>
              </a:rPr>
              <a:t> da </a:t>
            </a:r>
            <a:r>
              <a:rPr lang="en-US" altLang="en-US" sz="1100" dirty="0" err="1">
                <a:solidFill>
                  <a:srgbClr val="333F48"/>
                </a:solidFill>
              </a:rPr>
              <a:t>sdfk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fsdkfsdk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dfg</a:t>
            </a:r>
            <a:r>
              <a:rPr lang="en-US" altLang="en-US" sz="1100" dirty="0">
                <a:solidFill>
                  <a:srgbClr val="333F48"/>
                </a:solidFill>
              </a:rPr>
              <a:t> as </a:t>
            </a:r>
            <a:r>
              <a:rPr lang="en-US" altLang="en-US" sz="1100" dirty="0" err="1">
                <a:solidFill>
                  <a:srgbClr val="333F48"/>
                </a:solidFill>
              </a:rPr>
              <a:t>dfkUkdasf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sdlfs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sdfgl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sflglqiok</a:t>
            </a:r>
            <a:r>
              <a:rPr lang="en-US" altLang="en-US" sz="1100" dirty="0">
                <a:solidFill>
                  <a:srgbClr val="333F48"/>
                </a:solidFill>
              </a:rPr>
              <a:t> dude </a:t>
            </a:r>
            <a:r>
              <a:rPr lang="en-US" altLang="en-US" sz="1100" dirty="0" err="1">
                <a:solidFill>
                  <a:srgbClr val="333F48"/>
                </a:solidFill>
              </a:rPr>
              <a:t>fskdf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xvkl;sdfg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alsefksdf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fsgs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cxvg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xdfdfljsdfsdjfsdjlf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sduoik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schook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dfk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adkfsdkfsd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kfdkf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sfdgdf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fsdkfsdk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fdgas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dfkUkdasf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ldfkgsdfgn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sdfllsdf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sdlfs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sdfgl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sflglqiok</a:t>
            </a:r>
            <a:r>
              <a:rPr lang="en-US" altLang="en-US" sz="1100" dirty="0">
                <a:solidFill>
                  <a:srgbClr val="333F48"/>
                </a:solidFill>
              </a:rPr>
              <a:t> d  </a:t>
            </a:r>
            <a:r>
              <a:rPr lang="en-US" altLang="en-US" sz="1100" dirty="0" err="1">
                <a:solidFill>
                  <a:srgbClr val="333F48"/>
                </a:solidFill>
              </a:rPr>
              <a:t>fskdf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xvkl;sdfg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sdflas</a:t>
            </a:r>
            <a:r>
              <a:rPr lang="en-US" altLang="en-US" sz="11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17221200" y="3321222"/>
            <a:ext cx="3581400" cy="3668328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16631920" y="7113210"/>
            <a:ext cx="4800600" cy="536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238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381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7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Founderious</a:t>
            </a:r>
            <a:r>
              <a:rPr lang="en-US" altLang="en-US" sz="1100" dirty="0">
                <a:solidFill>
                  <a:srgbClr val="333F48"/>
                </a:solidFill>
              </a:rPr>
              <a:t> of the </a:t>
            </a:r>
            <a:r>
              <a:rPr lang="en-US" altLang="en-US" sz="1100" dirty="0" err="1">
                <a:solidFill>
                  <a:srgbClr val="333F48"/>
                </a:solidFill>
              </a:rPr>
              <a:t>umbious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grossious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dgdffgjk;serj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dfgkedgkle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rgkdgv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doggy </a:t>
            </a:r>
            <a:r>
              <a:rPr lang="en-US" altLang="en-US" sz="1100" dirty="0" err="1">
                <a:solidFill>
                  <a:srgbClr val="333F48"/>
                </a:solidFill>
              </a:rPr>
              <a:t>eartlhing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kklfkhf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ghfkghfkkgdhgkl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rtklgdfghk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lfhkfdhfkhfg</a:t>
            </a:r>
            <a:r>
              <a:rPr lang="en-US" altLang="en-US" sz="1100" dirty="0">
                <a:solidFill>
                  <a:srgbClr val="333F48"/>
                </a:solidFill>
              </a:rPr>
              <a:t>, </a:t>
            </a:r>
            <a:r>
              <a:rPr lang="en-US" altLang="en-US" sz="1100" dirty="0" err="1">
                <a:solidFill>
                  <a:srgbClr val="333F48"/>
                </a:solidFill>
              </a:rPr>
              <a:t>gd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lfgdklh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kldfg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fhkdfltyoth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lfghkfg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rfthlrd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hldrkty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hkfldrtptr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fdrill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alsefksdf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fsgs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cxvg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xdfdfljsdfsdjfsdjlf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sduoik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schook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dfk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adkfsdkfsd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kfdkf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sfdgdf</a:t>
            </a:r>
            <a:r>
              <a:rPr lang="en-US" altLang="en-US" sz="11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5910581" y="12931747"/>
            <a:ext cx="4737100" cy="256667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5829301" y="15542868"/>
            <a:ext cx="4914900" cy="414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just"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4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Foiuy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daseg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daeryuo</a:t>
            </a:r>
            <a:r>
              <a:rPr lang="en-US" altLang="en-US" sz="1100" dirty="0">
                <a:solidFill>
                  <a:srgbClr val="333F48"/>
                </a:solidFill>
              </a:rPr>
              <a:t> found </a:t>
            </a:r>
            <a:r>
              <a:rPr lang="en-US" altLang="en-US" sz="1100" dirty="0" err="1">
                <a:solidFill>
                  <a:srgbClr val="333F48"/>
                </a:solidFill>
              </a:rPr>
              <a:t>gjk;serj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dfgkedg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klergkdgv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dogy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thert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lhtgkklfkh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f;ghfkghfkkgdhgkl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rtklgdfghk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lfhkfdhfkhfg</a:t>
            </a:r>
            <a:r>
              <a:rPr lang="en-US" altLang="en-US" sz="1100" dirty="0">
                <a:solidFill>
                  <a:srgbClr val="333F48"/>
                </a:solidFill>
              </a:rPr>
              <a:t>, </a:t>
            </a:r>
            <a:r>
              <a:rPr lang="en-US" altLang="en-US" sz="1100" dirty="0" err="1">
                <a:solidFill>
                  <a:srgbClr val="333F48"/>
                </a:solidFill>
              </a:rPr>
              <a:t>gd;lfgdk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lhkldfg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fhkdfltyothlfghkfg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rfthlrdhldrkt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hkfldrtptr;h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fdrllgf</a:t>
            </a:r>
            <a:r>
              <a:rPr lang="en-US" altLang="en-US" sz="11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2081" name="Rectangle 33"/>
          <p:cNvSpPr>
            <a:spLocks noChangeArrowheads="1"/>
          </p:cNvSpPr>
          <p:nvPr/>
        </p:nvSpPr>
        <p:spPr bwMode="auto">
          <a:xfrm>
            <a:off x="11163300" y="9180437"/>
            <a:ext cx="2438400" cy="2724585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11163301" y="14774813"/>
            <a:ext cx="4914900" cy="902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6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Eventoar</a:t>
            </a:r>
            <a:r>
              <a:rPr lang="en-US" altLang="en-US" sz="1100" dirty="0">
                <a:solidFill>
                  <a:srgbClr val="333F48"/>
                </a:solidFill>
              </a:rPr>
              <a:t> of the </a:t>
            </a:r>
            <a:r>
              <a:rPr lang="en-US" altLang="en-US" sz="1100" dirty="0" err="1">
                <a:solidFill>
                  <a:srgbClr val="333F48"/>
                </a:solidFill>
              </a:rPr>
              <a:t>somnes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Fdgdffg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jk;serj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cvxcv</a:t>
            </a:r>
            <a:r>
              <a:rPr lang="en-US" altLang="en-US" sz="1100" dirty="0">
                <a:solidFill>
                  <a:srgbClr val="333F48"/>
                </a:solidFill>
              </a:rPr>
              <a:t> cv </a:t>
            </a:r>
            <a:r>
              <a:rPr lang="en-US" altLang="en-US" sz="1100" dirty="0" err="1">
                <a:solidFill>
                  <a:srgbClr val="333F48"/>
                </a:solidFill>
              </a:rPr>
              <a:t>zdfv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hffhg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dfgkedg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klergkdgv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dogy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ertlhtgkk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lfkhf;ghfkg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hfkkgdhgkl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rtklgdfghk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lfhkfdhfkhfg</a:t>
            </a:r>
            <a:r>
              <a:rPr lang="en-US" altLang="en-US" sz="1100" dirty="0">
                <a:solidFill>
                  <a:srgbClr val="333F48"/>
                </a:solidFill>
              </a:rPr>
              <a:t>, </a:t>
            </a:r>
            <a:r>
              <a:rPr lang="en-US" altLang="en-US" sz="1100" dirty="0" err="1">
                <a:solidFill>
                  <a:srgbClr val="333F48"/>
                </a:solidFill>
              </a:rPr>
              <a:t>dfgdgd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hgf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hf</a:t>
            </a:r>
            <a:r>
              <a:rPr lang="en-US" altLang="en-US" sz="1100" dirty="0">
                <a:solidFill>
                  <a:srgbClr val="333F48"/>
                </a:solidFill>
              </a:rPr>
              <a:t> h </a:t>
            </a:r>
            <a:r>
              <a:rPr lang="en-US" altLang="en-US" sz="1100" dirty="0" err="1">
                <a:solidFill>
                  <a:srgbClr val="333F48"/>
                </a:solidFill>
              </a:rPr>
              <a:t>gd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fgdklhkldfg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fhkdflty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othlfghkfg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rfthlrdhldrkt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yhkfldrtptr;h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fdrllgf</a:t>
            </a:r>
            <a:r>
              <a:rPr lang="en-US" altLang="en-US" sz="1100" dirty="0">
                <a:solidFill>
                  <a:srgbClr val="333F48"/>
                </a:solidFill>
              </a:rPr>
              <a:t>’;g </a:t>
            </a:r>
            <a:r>
              <a:rPr lang="en-US" altLang="en-US" sz="1100" dirty="0" err="1">
                <a:solidFill>
                  <a:srgbClr val="333F48"/>
                </a:solidFill>
              </a:rPr>
              <a:t>fdrllgf</a:t>
            </a:r>
            <a:r>
              <a:rPr lang="en-US" altLang="en-US" sz="1100" dirty="0">
                <a:solidFill>
                  <a:srgbClr val="333F48"/>
                </a:solidFill>
              </a:rPr>
              <a:t>’;</a:t>
            </a:r>
            <a:r>
              <a:rPr lang="en-US" altLang="en-US" sz="1100" dirty="0" err="1">
                <a:solidFill>
                  <a:srgbClr val="333F48"/>
                </a:solidFill>
              </a:rPr>
              <a:t>gadkfsdkfsd;kfdkf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vfsfs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sddfak</a:t>
            </a:r>
            <a:r>
              <a:rPr lang="en-US" altLang="en-US" sz="1100" dirty="0">
                <a:solidFill>
                  <a:srgbClr val="333F48"/>
                </a:solidFill>
              </a:rPr>
              <a:t> da </a:t>
            </a:r>
            <a:r>
              <a:rPr lang="en-US" altLang="en-US" sz="1100" dirty="0" err="1">
                <a:solidFill>
                  <a:srgbClr val="333F48"/>
                </a:solidFill>
              </a:rPr>
              <a:t>sdfk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fsdkfsdk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Digfig</a:t>
            </a:r>
            <a:r>
              <a:rPr lang="en-US" altLang="en-US" sz="1100" dirty="0">
                <a:solidFill>
                  <a:srgbClr val="333F48"/>
                </a:solidFill>
              </a:rPr>
              <a:t> as </a:t>
            </a:r>
            <a:r>
              <a:rPr lang="en-US" altLang="en-US" sz="1100" dirty="0" err="1">
                <a:solidFill>
                  <a:srgbClr val="333F48"/>
                </a:solidFill>
              </a:rPr>
              <a:t>dfkkdasf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zdisfdlfsdg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ldfkgsdfgn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sdlfs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sdfgl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sflglqiok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fskdf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xvkl;sdfg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alsefksdf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fghg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sdkfsdfg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sdljslfsdfjsdfls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fghdf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dgg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fsgs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cxvg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xdfdfljsd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fsdjfsdjlf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sk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dfk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sfdgdf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fsdkfsdk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fdgas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dfkUkdasf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</a:p>
        </p:txBody>
      </p:sp>
      <p:sp>
        <p:nvSpPr>
          <p:cNvPr id="2083" name="Rectangle 35"/>
          <p:cNvSpPr>
            <a:spLocks noChangeArrowheads="1"/>
          </p:cNvSpPr>
          <p:nvPr/>
        </p:nvSpPr>
        <p:spPr bwMode="auto">
          <a:xfrm>
            <a:off x="13677900" y="9180437"/>
            <a:ext cx="2438400" cy="2724585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4" name="Rectangle 36"/>
          <p:cNvSpPr>
            <a:spLocks noChangeArrowheads="1"/>
          </p:cNvSpPr>
          <p:nvPr/>
        </p:nvSpPr>
        <p:spPr bwMode="auto">
          <a:xfrm>
            <a:off x="11163300" y="11991769"/>
            <a:ext cx="2438400" cy="2724585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5" name="Rectangle 37"/>
          <p:cNvSpPr>
            <a:spLocks noChangeArrowheads="1"/>
          </p:cNvSpPr>
          <p:nvPr/>
        </p:nvSpPr>
        <p:spPr bwMode="auto">
          <a:xfrm>
            <a:off x="13677900" y="11991769"/>
            <a:ext cx="2438400" cy="2724585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6" name="Line 38"/>
          <p:cNvSpPr>
            <a:spLocks noChangeShapeType="1"/>
          </p:cNvSpPr>
          <p:nvPr/>
        </p:nvSpPr>
        <p:spPr bwMode="auto">
          <a:xfrm>
            <a:off x="10957561" y="3321222"/>
            <a:ext cx="0" cy="13137978"/>
          </a:xfrm>
          <a:prstGeom prst="line">
            <a:avLst/>
          </a:prstGeom>
          <a:noFill/>
          <a:ln w="9525">
            <a:solidFill>
              <a:srgbClr val="333F4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7" name="Line 39"/>
          <p:cNvSpPr>
            <a:spLocks noChangeShapeType="1"/>
          </p:cNvSpPr>
          <p:nvPr/>
        </p:nvSpPr>
        <p:spPr bwMode="auto">
          <a:xfrm>
            <a:off x="16332200" y="3321222"/>
            <a:ext cx="0" cy="13137978"/>
          </a:xfrm>
          <a:prstGeom prst="line">
            <a:avLst/>
          </a:prstGeom>
          <a:noFill/>
          <a:ln w="9525">
            <a:solidFill>
              <a:srgbClr val="333F4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8" name="Rectangle 40"/>
          <p:cNvSpPr>
            <a:spLocks noChangeArrowheads="1"/>
          </p:cNvSpPr>
          <p:nvPr/>
        </p:nvSpPr>
        <p:spPr bwMode="auto">
          <a:xfrm>
            <a:off x="2933701" y="9801900"/>
            <a:ext cx="2171700" cy="219456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1" name="Rectangle 43"/>
          <p:cNvSpPr>
            <a:spLocks noChangeArrowheads="1"/>
          </p:cNvSpPr>
          <p:nvPr/>
        </p:nvSpPr>
        <p:spPr bwMode="auto">
          <a:xfrm>
            <a:off x="7489190" y="9055480"/>
            <a:ext cx="1600200" cy="280382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2" name="Rectangle 44"/>
          <p:cNvSpPr>
            <a:spLocks noChangeArrowheads="1"/>
          </p:cNvSpPr>
          <p:nvPr/>
        </p:nvSpPr>
        <p:spPr bwMode="auto">
          <a:xfrm>
            <a:off x="9133840" y="9055480"/>
            <a:ext cx="1600200" cy="280382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3" name="Rectangle 45"/>
          <p:cNvSpPr>
            <a:spLocks noChangeArrowheads="1"/>
          </p:cNvSpPr>
          <p:nvPr/>
        </p:nvSpPr>
        <p:spPr bwMode="auto">
          <a:xfrm>
            <a:off x="13677900" y="3322491"/>
            <a:ext cx="2057400" cy="4110253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04" name="Text Box 56"/>
          <p:cNvSpPr txBox="1">
            <a:spLocks noChangeArrowheads="1"/>
          </p:cNvSpPr>
          <p:nvPr/>
        </p:nvSpPr>
        <p:spPr bwMode="auto">
          <a:xfrm>
            <a:off x="5791201" y="3322494"/>
            <a:ext cx="4914900" cy="1245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indent="3317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079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dirty="0">
                <a:solidFill>
                  <a:srgbClr val="333F48"/>
                </a:solidFill>
              </a:rPr>
              <a:t>A </a:t>
            </a:r>
            <a:r>
              <a:rPr lang="en-US" altLang="en-US" sz="1200" dirty="0" err="1">
                <a:solidFill>
                  <a:srgbClr val="333F48"/>
                </a:solidFill>
              </a:rPr>
              <a:t>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slfsdfjsdfls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gddfk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sdfljsdfs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&lt;&gt;./z </a:t>
            </a:r>
            <a:r>
              <a:rPr lang="en-US" altLang="en-US" sz="1200" dirty="0" err="1">
                <a:solidFill>
                  <a:srgbClr val="333F48"/>
                </a:solidFill>
              </a:rPr>
              <a:t>disfdlfsdg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ldfk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gsdfgn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revisional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sdflasm,b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bnmb</a:t>
            </a:r>
            <a:r>
              <a:rPr lang="en-US" altLang="en-US" sz="1200" dirty="0">
                <a:solidFill>
                  <a:srgbClr val="333F48"/>
                </a:solidFill>
              </a:rPr>
              <a:t> nm </a:t>
            </a:r>
            <a:r>
              <a:rPr lang="en-US" altLang="en-US" sz="1200" dirty="0" err="1">
                <a:solidFill>
                  <a:srgbClr val="333F48"/>
                </a:solidFill>
              </a:rPr>
              <a:t>bvnm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vhjfhjfhjkgm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soomer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kfdkf</a:t>
            </a:r>
            <a:r>
              <a:rPr lang="en-US" altLang="en-US" sz="1200" dirty="0">
                <a:solidFill>
                  <a:srgbClr val="333F48"/>
                </a:solidFill>
              </a:rPr>
              <a:t> s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d 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shlierdsd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dowersw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</a:t>
            </a:r>
            <a:r>
              <a:rPr lang="en-US" altLang="en-US" sz="12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16573501" y="12969445"/>
            <a:ext cx="4061460" cy="443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CONCLUSIONS</a:t>
            </a:r>
          </a:p>
        </p:txBody>
      </p:sp>
      <p:sp>
        <p:nvSpPr>
          <p:cNvPr id="51" name="Text Box 20">
            <a:extLst>
              <a:ext uri="{FF2B5EF4-FFF2-40B4-BE49-F238E27FC236}">
                <a16:creationId xmlns:a16="http://schemas.microsoft.com/office/drawing/2014/main" id="{48C09422-C3CB-1042-982A-8A8FCC0663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91" y="12087214"/>
            <a:ext cx="4914900" cy="536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1</a:t>
            </a:r>
            <a:r>
              <a:rPr lang="en-US" altLang="en-US" sz="1100" dirty="0">
                <a:solidFill>
                  <a:srgbClr val="333F48"/>
                </a:solidFill>
              </a:rPr>
              <a:t>. A </a:t>
            </a:r>
            <a:r>
              <a:rPr lang="en-US" altLang="en-US" sz="1100" dirty="0" err="1">
                <a:solidFill>
                  <a:srgbClr val="333F48"/>
                </a:solidFill>
              </a:rPr>
              <a:t>bcdefg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hijkl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mnopqrst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uvwxyz</a:t>
            </a:r>
            <a:r>
              <a:rPr lang="en-US" altLang="en-US" sz="1100" dirty="0">
                <a:solidFill>
                  <a:srgbClr val="333F48"/>
                </a:solidFill>
              </a:rPr>
              <a:t>. Now </a:t>
            </a:r>
            <a:r>
              <a:rPr lang="en-US" altLang="en-US" sz="1100" dirty="0" err="1">
                <a:solidFill>
                  <a:srgbClr val="333F48"/>
                </a:solidFill>
              </a:rPr>
              <a:t>dowerne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Fdgdffgjk;serj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dnnoereious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dogyertlht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gkklfkh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f;ghfkgh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sdfgl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sflglqiok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douserwer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fskdf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xvkl;sdfg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sdflas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alsefksdf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sdkfsdfgs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dfkasdflj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sdfsdjfsdjlf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snmoubrek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derfouck</a:t>
            </a:r>
            <a:r>
              <a:rPr lang="en-US" altLang="en-US" sz="1100" dirty="0">
                <a:solidFill>
                  <a:srgbClr val="333F48"/>
                </a:solidFill>
              </a:rPr>
              <a:t>. The </a:t>
            </a:r>
            <a:r>
              <a:rPr lang="en-US" altLang="en-US" sz="1100" dirty="0" err="1">
                <a:solidFill>
                  <a:srgbClr val="333F48"/>
                </a:solidFill>
              </a:rPr>
              <a:t>fonca</a:t>
            </a:r>
            <a:r>
              <a:rPr lang="en-US" altLang="en-US" sz="1100" dirty="0">
                <a:solidFill>
                  <a:srgbClr val="333F48"/>
                </a:solidFill>
              </a:rPr>
              <a:t> is in the </a:t>
            </a:r>
            <a:r>
              <a:rPr lang="en-US" altLang="en-US" sz="1100" dirty="0" err="1">
                <a:solidFill>
                  <a:srgbClr val="333F48"/>
                </a:solidFill>
              </a:rPr>
              <a:t>boumdlf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songome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18943</TotalTime>
  <Words>1145</Words>
  <Application>Microsoft Macintosh PowerPoint</Application>
  <PresentationFormat>Custom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Gill Sans MT</vt:lpstr>
      <vt:lpstr>Times</vt:lpstr>
      <vt:lpstr>Parcel</vt:lpstr>
      <vt:lpstr>PowerPoint Presentation</vt:lpstr>
    </vt:vector>
  </TitlesOfParts>
  <Manager/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60x36_horizontal</dc:title>
  <dc:subject>&amp;lt;p&amp;gt;Photo &amp;amp;amp; Graphics Group ABSTRACT: Title of Poster  Doctors, Researchers, PhDs, etc… Department, University of Maryland Introduction alsefksdf dfgdf sdkfs dfgsdl jslfsdfjsdfls fdgd dfkasdfljs dfsd jfsdjlf sdk sk; dfk adkfsdkfs d;kfdkf s dskfasd klfsd ksdf ssd fsdkfsdk dfg as dfk. Ukdasf sdk &amp;amp;lt;&amp;amp;gt;./zdisfdlfsdg; ldfkgs dfgn h&amp;lt;/p&amp;gt;</dc:subject>
  <dc:creator>Nicole Germroth</dc:creator>
  <cp:keywords/>
  <dc:description>&amp;lt;p&amp;gt;Photo &amp;amp;amp; Graphics Group ABSTRACT: Title of Poster  Doctors, Researchers, PhDs, etc… Department, University of Maryland Introduction alsefksdf dfgdf sdkfs dfgsdl jslfsdfjsdfls fdgd dfkasdfljs dfsd jfsdjlf sdk sk; dfk adkfsdkfs d;kfdkf s dskfasd klfsd ksdf ssd fsdkfsdk dfg as dfk. Ukdasf sdk &amp;amp;lt;&amp;amp;gt;./zdisfdlfsdg; ldfkgs dfgn h&amp;lt;/p&amp;gt;</dc:description>
  <cp:lastModifiedBy>Burkhart, Aira</cp:lastModifiedBy>
  <cp:revision>12</cp:revision>
  <dcterms:created xsi:type="dcterms:W3CDTF">2003-04-08T12:50:35Z</dcterms:created>
  <dcterms:modified xsi:type="dcterms:W3CDTF">2018-03-01T17:32:24Z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EktContentLanguage">
    <vt:i4>1033</vt:i4>
  </property>
  <property fmtid="{D5CDD505-2E9C-101B-9397-08002B2CF9AE}" pid="3" name="EktQuickLink">
    <vt:lpwstr>://medschool.umaryland.edu/DownloadAsset.aspx?id=2147495659</vt:lpwstr>
  </property>
  <property fmtid="{D5CDD505-2E9C-101B-9397-08002B2CF9AE}" pid="4" name="EktContentType">
    <vt:i4>101</vt:i4>
  </property>
  <property fmtid="{D5CDD505-2E9C-101B-9397-08002B2CF9AE}" pid="5" name="EktFolderName">
    <vt:lpwstr/>
  </property>
  <property fmtid="{D5CDD505-2E9C-101B-9397-08002B2CF9AE}" pid="6" name="EktCmsPath">
    <vt:lpwstr>&amp;lt;p&amp;gt;Photo &amp;amp;amp; Graphics Group ABSTRACT: Title of Poster  Doctors, Researchers, PhDs, etc… Department, University of Maryland Introduction alsefksdf dfgdf sdkfs dfgsdl jslfsdfjsdfls fdgd dfkasdfljs dfsd jfsdjlf sdk sk; dfk adkfsdkfs d;kfdkf s dsk</vt:lpwstr>
  </property>
  <property fmtid="{D5CDD505-2E9C-101B-9397-08002B2CF9AE}" pid="7" name="EktExpiryType">
    <vt:i4>1</vt:i4>
  </property>
  <property fmtid="{D5CDD505-2E9C-101B-9397-08002B2CF9AE}" pid="8" name="EktDateCreated">
    <vt:filetime>2012-02-23T20:43:36Z</vt:filetime>
  </property>
  <property fmtid="{D5CDD505-2E9C-101B-9397-08002B2CF9AE}" pid="9" name="EktDateModified">
    <vt:filetime>2012-02-23T20:43:36Z</vt:filetime>
  </property>
  <property fmtid="{D5CDD505-2E9C-101B-9397-08002B2CF9AE}" pid="10" name="EktTaxCategory">
    <vt:lpwstr/>
  </property>
  <property fmtid="{D5CDD505-2E9C-101B-9397-08002B2CF9AE}" pid="11" name="EktCmsSize">
    <vt:i4>408064</vt:i4>
  </property>
  <property fmtid="{D5CDD505-2E9C-101B-9397-08002B2CF9AE}" pid="12" name="EktSearchable">
    <vt:i4>1</vt:i4>
  </property>
  <property fmtid="{D5CDD505-2E9C-101B-9397-08002B2CF9AE}" pid="13" name="EktEDescription">
    <vt:lpwstr>Summary &amp;lt;p&amp;gt;Photo &amp;amp;amp; Graphics Group ABSTRACT: Title of Poster  Doctors, Researchers, PhDs, etc… Department, University of Maryland Introduction alsefksdf dfgdf sdkfs dfgsdl jslfsdfjsdfls fdgd dfkasdfljs dfsd jfsdjlf sdk sk; dfk adkfsdkfs d;kfd</vt:lpwstr>
  </property>
  <property fmtid="{D5CDD505-2E9C-101B-9397-08002B2CF9AE}" pid="14" name="ekttaxonomyenabled">
    <vt:i4>1</vt:i4>
  </property>
  <property fmtid="{D5CDD505-2E9C-101B-9397-08002B2CF9AE}" pid="15" name="EktContentSubType">
    <vt:i4>0</vt:i4>
  </property>
  <property fmtid="{D5CDD505-2E9C-101B-9397-08002B2CF9AE}" pid="16" name="EktDisabledTaxCategory">
    <vt:lpwstr/>
  </property>
</Properties>
</file>