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sldIdLst>
    <p:sldId id="256" r:id="rId2"/>
  </p:sldIdLst>
  <p:sldSz cx="27432000" cy="16459200"/>
  <p:notesSz cx="21945600" cy="4389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1248">
          <p15:clr>
            <a:srgbClr val="A4A3A4"/>
          </p15:clr>
        </p15:guide>
        <p15:guide id="3" pos="8688">
          <p15:clr>
            <a:srgbClr val="A4A3A4"/>
          </p15:clr>
        </p15:guide>
        <p15:guide id="4" pos="5259">
          <p15:clr>
            <a:srgbClr val="A4A3A4"/>
          </p15:clr>
        </p15:guide>
        <p15:guide id="5" pos="-4656">
          <p15:clr>
            <a:srgbClr val="A4A3A4"/>
          </p15:clr>
        </p15:guide>
        <p15:guide id="6" pos="21936">
          <p15:clr>
            <a:srgbClr val="A4A3A4"/>
          </p15:clr>
        </p15:guide>
        <p15:guide id="7" pos="12000">
          <p15:clr>
            <a:srgbClr val="A4A3A4"/>
          </p15:clr>
        </p15:guide>
        <p15:guide id="8" pos="188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8"/>
    <a:srgbClr val="002855"/>
    <a:srgbClr val="002691"/>
    <a:srgbClr val="233C7A"/>
    <a:srgbClr val="A4B6D7"/>
    <a:srgbClr val="FFF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 showGuides="1">
      <p:cViewPr varScale="1">
        <p:scale>
          <a:sx n="58" d="100"/>
          <a:sy n="58" d="100"/>
        </p:scale>
        <p:origin x="2640" y="264"/>
      </p:cViewPr>
      <p:guideLst>
        <p:guide orient="horz" pos="2159"/>
        <p:guide orient="horz" pos="1248"/>
        <p:guide pos="8688"/>
        <p:guide pos="5259"/>
        <p:guide pos="-4656"/>
        <p:guide pos="21936"/>
        <p:guide pos="12000"/>
        <p:guide pos="188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3600450" y="5728186"/>
            <a:ext cx="20231100" cy="3950208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85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4187" y="10446105"/>
            <a:ext cx="15303627" cy="297574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4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31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7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469502" y="2249424"/>
            <a:ext cx="2921868" cy="11960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0057" y="2249424"/>
            <a:ext cx="13946600" cy="1196035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9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600450" y="5728186"/>
            <a:ext cx="20231100" cy="3950208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85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64187" y="10445916"/>
            <a:ext cx="15303627" cy="3036197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500">
                <a:solidFill>
                  <a:schemeClr val="tx1"/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3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9303" y="6331306"/>
            <a:ext cx="9611485" cy="7444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61210" y="6331306"/>
            <a:ext cx="9608056" cy="7444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1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2731" y="5552240"/>
            <a:ext cx="9608058" cy="168980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275" b="0" cap="all" spc="22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28700" indent="0">
              <a:buNone/>
              <a:defRPr sz="4275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2731" y="7543800"/>
            <a:ext cx="9608058" cy="62322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261211" y="7543800"/>
            <a:ext cx="9570339" cy="623226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4261211" y="5552240"/>
            <a:ext cx="9608058" cy="1689809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4275" b="0" cap="all" spc="22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1028700" indent="0">
              <a:buNone/>
              <a:defRPr sz="4275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98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0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A607097-03B3-1A4C-B7F6-903D0D1E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3/1/18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446228-281E-5E4F-9F42-9C335B986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0216F73-EC61-4740-ACE4-C7AEB0A2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55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3716000" cy="1645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810512" y="5385188"/>
            <a:ext cx="10094976" cy="273959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49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6180" y="1931213"/>
            <a:ext cx="10835640" cy="12596774"/>
          </a:xfrm>
        </p:spPr>
        <p:txBody>
          <a:bodyPr>
            <a:normAutofit/>
          </a:bodyPr>
          <a:lstStyle>
            <a:lvl1pPr>
              <a:defRPr sz="4275">
                <a:solidFill>
                  <a:schemeClr val="tx1"/>
                </a:solidFill>
              </a:defRPr>
            </a:lvl1pPr>
            <a:lvl2pPr>
              <a:defRPr sz="3600">
                <a:solidFill>
                  <a:schemeClr val="tx1"/>
                </a:solidFill>
              </a:defRPr>
            </a:lvl2pPr>
            <a:lvl3pPr>
              <a:defRPr sz="3600">
                <a:solidFill>
                  <a:schemeClr val="tx1"/>
                </a:solidFill>
              </a:defRPr>
            </a:lvl3pPr>
            <a:lvl4pPr>
              <a:defRPr sz="3600">
                <a:solidFill>
                  <a:schemeClr val="tx1"/>
                </a:solidFill>
              </a:defRPr>
            </a:lvl4pPr>
            <a:lvl5pPr>
              <a:defRPr sz="3600">
                <a:solidFill>
                  <a:schemeClr val="tx1"/>
                </a:solidFill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0028" y="8519803"/>
            <a:ext cx="8538210" cy="526568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375">
                <a:solidFill>
                  <a:srgbClr val="FFFFFF"/>
                </a:solidFill>
              </a:defRPr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810513" y="14966899"/>
            <a:ext cx="11530793" cy="768096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5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13715998" cy="1645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819177" y="5385187"/>
            <a:ext cx="10113746" cy="2723136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49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5999" y="0"/>
            <a:ext cx="13729718" cy="164592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7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0028" y="8519804"/>
            <a:ext cx="8538210" cy="5265689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375">
                <a:solidFill>
                  <a:srgbClr val="FFFFFF"/>
                </a:solidFill>
              </a:defRPr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t>3/1/18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810513" y="14966899"/>
            <a:ext cx="11530793" cy="768096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5020056" y="2315261"/>
            <a:ext cx="17391888" cy="2852928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0056" y="6331307"/>
            <a:ext cx="17391888" cy="744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98215" y="14973159"/>
            <a:ext cx="6195929" cy="777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0451" y="14966899"/>
            <a:ext cx="13277675" cy="768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3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207575" y="14923008"/>
            <a:ext cx="822960" cy="877824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475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21382D0C-6156-FA49-9021-63A02C7041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28600" y="47418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8860BA-33BF-2445-959C-F927D718944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0" y="574702"/>
            <a:ext cx="4672979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1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057400" rtl="0" eaLnBrk="1" latinLnBrk="0" hangingPunct="1">
        <a:lnSpc>
          <a:spcPct val="90000"/>
        </a:lnSpc>
        <a:spcBef>
          <a:spcPct val="0"/>
        </a:spcBef>
        <a:buNone/>
        <a:defRPr sz="6300" kern="1200" cap="all" spc="4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4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028700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543050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057400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571750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953942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3339704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3729038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236244" indent="-514350" algn="l" defTabSz="2057400" rtl="0" eaLnBrk="1" latinLnBrk="0" hangingPunct="1">
        <a:lnSpc>
          <a:spcPct val="100000"/>
        </a:lnSpc>
        <a:spcBef>
          <a:spcPts val="2250"/>
        </a:spcBef>
        <a:buClr>
          <a:schemeClr val="accent2"/>
        </a:buClr>
        <a:buFont typeface="Arial" panose="020B0604020202020204" pitchFamily="34" charset="0"/>
        <a:buChar char="•"/>
        <a:defRPr sz="3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BE4F7E0-C0D8-A34D-8BF5-4B46EE5B476B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51" name="Text Box 20">
            <a:extLst>
              <a:ext uri="{FF2B5EF4-FFF2-40B4-BE49-F238E27FC236}">
                <a16:creationId xmlns:a16="http://schemas.microsoft.com/office/drawing/2014/main" id="{48C09422-C3CB-1042-982A-8A8FCC06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{9BAD898C-0796-0F4C-AE06-5A5CBEB02744}tf10001120</Template>
  <TotalTime>477</TotalTime>
  <Words>1145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Gill Sans MT</vt:lpstr>
      <vt:lpstr>Times</vt:lpstr>
      <vt:lpstr>Parcel</vt:lpstr>
      <vt:lpstr>PowerPoint Presentation</vt:lpstr>
    </vt:vector>
  </TitlesOfParts>
  <Manager/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60x36_horizontal</dc:title>
  <dc:subject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subject>
  <dc:creator>Nicole Germroth</dc:creator>
  <cp:keywords/>
  <dc:description>&amp;lt;p&amp;gt;Photo &amp;amp;amp; Graphics Group ABSTRACT: Title of Poster  Doctors, Researchers, PhDs, etc… Department, University of Maryland Introduction alsefksdf dfgdf sdkfs dfgsdl jslfsdfjsdfls fdgd dfkasdfljs dfsd jfsdjlf sdk sk; dfk adkfsdkfs d;kfdkf s dskfasd klfsd ksdf ssd fsdkfsdk dfg as dfk. Ukdasf sdk &amp;amp;lt;&amp;amp;gt;./zdisfdlfsdg; ldfkgs dfgn h&amp;lt;/p&amp;gt;</dc:description>
  <cp:lastModifiedBy>Burkhart, Aira</cp:lastModifiedBy>
  <cp:revision>9</cp:revision>
  <dcterms:created xsi:type="dcterms:W3CDTF">2003-04-08T12:50:35Z</dcterms:created>
  <dcterms:modified xsi:type="dcterms:W3CDTF">2018-03-01T17:31:41Z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://medschool.umaryland.edu/DownloadAsset.aspx?id=2147495659</vt:lpwstr>
  </property>
  <property fmtid="{D5CDD505-2E9C-101B-9397-08002B2CF9AE}" pid="4" name="EktContentType">
    <vt:i4>101</vt:i4>
  </property>
  <property fmtid="{D5CDD505-2E9C-101B-9397-08002B2CF9AE}" pid="5" name="EktFolderName">
    <vt:lpwstr/>
  </property>
  <property fmtid="{D5CDD505-2E9C-101B-9397-08002B2CF9AE}" pid="6" name="EktCmsPath">
    <vt:lpwstr>&amp;lt;p&amp;gt;Photo &amp;amp;amp; Graphics Group ABSTRACT: Title of Poster  Doctors, Researchers, PhDs, etc… Department, University of Maryland Introduction alsefksdf dfgdf sdkfs dfgsdl jslfsdfjsdfls fdgd dfkasdfljs dfsd jfsdjlf sdk sk; dfk adkfsdkfs d;kfdkf s dsk</vt:lpwstr>
  </property>
  <property fmtid="{D5CDD505-2E9C-101B-9397-08002B2CF9AE}" pid="7" name="EktExpiryType">
    <vt:i4>1</vt:i4>
  </property>
  <property fmtid="{D5CDD505-2E9C-101B-9397-08002B2CF9AE}" pid="8" name="EktDateCreated">
    <vt:filetime>2012-02-23T20:43:36Z</vt:filetime>
  </property>
  <property fmtid="{D5CDD505-2E9C-101B-9397-08002B2CF9AE}" pid="9" name="EktDateModified">
    <vt:filetime>2012-02-23T20:43:36Z</vt:filetime>
  </property>
  <property fmtid="{D5CDD505-2E9C-101B-9397-08002B2CF9AE}" pid="10" name="EktTaxCategory">
    <vt:lpwstr/>
  </property>
  <property fmtid="{D5CDD505-2E9C-101B-9397-08002B2CF9AE}" pid="11" name="EktCmsSize">
    <vt:i4>408064</vt:i4>
  </property>
  <property fmtid="{D5CDD505-2E9C-101B-9397-08002B2CF9AE}" pid="12" name="EktSearchable">
    <vt:i4>1</vt:i4>
  </property>
  <property fmtid="{D5CDD505-2E9C-101B-9397-08002B2CF9AE}" pid="13" name="EktEDescription">
    <vt:lpwstr>Summary &amp;lt;p&amp;gt;Photo &amp;amp;amp; Graphics Group ABSTRACT: Title of Poster  Doctors, Researchers, PhDs, etc… Department, University of Maryland Introduction alsefksdf dfgdf sdkfs dfgsdl jslfsdfjsdfls fdgd dfkasdfljs dfsd jfsdjlf sdk sk; dfk adkfsdkfs d;kfd</vt:lpwstr>
  </property>
  <property fmtid="{D5CDD505-2E9C-101B-9397-08002B2CF9AE}" pid="14" name="ekttaxonomyenabled">
    <vt:i4>1</vt:i4>
  </property>
  <property fmtid="{D5CDD505-2E9C-101B-9397-08002B2CF9AE}" pid="15" name="EktContentSubType">
    <vt:i4>0</vt:i4>
  </property>
  <property fmtid="{D5CDD505-2E9C-101B-9397-08002B2CF9AE}" pid="16" name="EktDisabledTaxCategory">
    <vt:lpwstr/>
  </property>
</Properties>
</file>