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sldIdLst>
    <p:sldId id="256" r:id="rId2"/>
  </p:sldIdLst>
  <p:sldSz cx="32918400" cy="21945600"/>
  <p:notesSz cx="219456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5715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11430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7145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22860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857500" algn="l" defTabSz="1143000" rtl="0" eaLnBrk="1" latinLnBrk="0" hangingPunct="1"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3429000" algn="l" defTabSz="1143000" rtl="0" eaLnBrk="1" latinLnBrk="0" hangingPunct="1"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4000500" algn="l" defTabSz="1143000" rtl="0" eaLnBrk="1" latinLnBrk="0" hangingPunct="1"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4572000" algn="l" defTabSz="1143000" rtl="0" eaLnBrk="1" latinLnBrk="0" hangingPunct="1">
      <a:defRPr sz="30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9" userDrawn="1">
          <p15:clr>
            <a:srgbClr val="A4A3A4"/>
          </p15:clr>
        </p15:guide>
        <p15:guide id="2" orient="horz" pos="1664" userDrawn="1">
          <p15:clr>
            <a:srgbClr val="A4A3A4"/>
          </p15:clr>
        </p15:guide>
        <p15:guide id="3" pos="10426" userDrawn="1">
          <p15:clr>
            <a:srgbClr val="A4A3A4"/>
          </p15:clr>
        </p15:guide>
        <p15:guide id="4" pos="6311" userDrawn="1">
          <p15:clr>
            <a:srgbClr val="A4A3A4"/>
          </p15:clr>
        </p15:guide>
        <p15:guide id="5" pos="-5587" userDrawn="1">
          <p15:clr>
            <a:srgbClr val="A4A3A4"/>
          </p15:clr>
        </p15:guide>
        <p15:guide id="6" pos="26323" userDrawn="1">
          <p15:clr>
            <a:srgbClr val="A4A3A4"/>
          </p15:clr>
        </p15:guide>
        <p15:guide id="7" pos="14400" userDrawn="1">
          <p15:clr>
            <a:srgbClr val="A4A3A4"/>
          </p15:clr>
        </p15:guide>
        <p15:guide id="8" pos="225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8"/>
    <a:srgbClr val="002855"/>
    <a:srgbClr val="002691"/>
    <a:srgbClr val="233C7A"/>
    <a:srgbClr val="A4B6D7"/>
    <a:srgbClr val="FFF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 showGuides="1">
      <p:cViewPr>
        <p:scale>
          <a:sx n="68" d="100"/>
          <a:sy n="68" d="100"/>
        </p:scale>
        <p:origin x="648" y="144"/>
      </p:cViewPr>
      <p:guideLst>
        <p:guide orient="horz" pos="2879"/>
        <p:guide orient="horz" pos="1664"/>
        <p:guide pos="10426"/>
        <p:guide pos="6311"/>
        <p:guide pos="-5587"/>
        <p:guide pos="26323"/>
        <p:guide pos="14400"/>
        <p:guide pos="225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3968064" y="7637581"/>
            <a:ext cx="24982272" cy="526694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11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77028" y="13928141"/>
            <a:ext cx="18364352" cy="39676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6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63040" indent="0" algn="ctr">
              <a:buNone/>
              <a:defRPr sz="608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2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2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363402" y="2999232"/>
            <a:ext cx="3794278" cy="159471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1766" y="2999232"/>
            <a:ext cx="16978226" cy="159471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21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51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983126" y="7637581"/>
            <a:ext cx="24985066" cy="526694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11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7028" y="13927888"/>
            <a:ext cx="18364352" cy="404826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6080">
                <a:solidFill>
                  <a:schemeClr val="tx1"/>
                </a:solidFill>
              </a:defRPr>
            </a:lvl1pPr>
            <a:lvl2pPr marL="146304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7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062" y="8441741"/>
            <a:ext cx="11836883" cy="9926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13453" y="8441741"/>
            <a:ext cx="11845858" cy="9926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061" y="7402991"/>
            <a:ext cx="11836886" cy="225307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6080" b="0" cap="all" spc="32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463040" indent="0">
              <a:buNone/>
              <a:defRPr sz="608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8061" y="10058400"/>
            <a:ext cx="11836886" cy="83096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113453" y="10058400"/>
            <a:ext cx="11845858" cy="830968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113453" y="7402991"/>
            <a:ext cx="11845858" cy="225307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6080" b="0" cap="all" spc="32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463040" indent="0">
              <a:buNone/>
              <a:defRPr sz="608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1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2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6459200" cy="21945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306531" y="7180255"/>
            <a:ext cx="11846138" cy="365279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672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87416" y="2574951"/>
            <a:ext cx="13002768" cy="16795699"/>
          </a:xfrm>
        </p:spPr>
        <p:txBody>
          <a:bodyPr>
            <a:normAutofit/>
          </a:bodyPr>
          <a:lstStyle>
            <a:lvl1pPr>
              <a:defRPr sz="6080">
                <a:solidFill>
                  <a:schemeClr val="tx1"/>
                </a:solidFill>
              </a:defRPr>
            </a:lvl1pPr>
            <a:lvl2pPr>
              <a:defRPr sz="5120">
                <a:solidFill>
                  <a:schemeClr val="tx1"/>
                </a:solidFill>
              </a:defRPr>
            </a:lvl2pPr>
            <a:lvl3pPr>
              <a:defRPr sz="5120">
                <a:solidFill>
                  <a:schemeClr val="tx1"/>
                </a:solidFill>
              </a:defRPr>
            </a:lvl3pPr>
            <a:lvl4pPr>
              <a:defRPr sz="5120">
                <a:solidFill>
                  <a:schemeClr val="tx1"/>
                </a:solidFill>
              </a:defRPr>
            </a:lvl4pPr>
            <a:lvl5pPr>
              <a:defRPr sz="5120">
                <a:solidFill>
                  <a:schemeClr val="tx1"/>
                </a:solidFill>
              </a:defRPr>
            </a:lvl5pPr>
            <a:lvl6pPr>
              <a:defRPr sz="5120"/>
            </a:lvl6pPr>
            <a:lvl7pPr>
              <a:defRPr sz="5120"/>
            </a:lvl7pPr>
            <a:lvl8pPr>
              <a:defRPr sz="5120"/>
            </a:lvl8pPr>
            <a:lvl9pPr>
              <a:defRPr sz="5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6674" y="11359738"/>
            <a:ext cx="10245852" cy="7020915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4800">
                <a:solidFill>
                  <a:srgbClr val="FFFFFF"/>
                </a:solidFill>
              </a:defRPr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306531" y="19955866"/>
            <a:ext cx="13703033" cy="1024128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6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" y="0"/>
            <a:ext cx="16459196" cy="21945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304288" y="7180250"/>
            <a:ext cx="11850624" cy="36576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672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459202" y="-134950"/>
            <a:ext cx="16475663" cy="219456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1024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06674" y="11359743"/>
            <a:ext cx="10245852" cy="702091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4800">
                <a:solidFill>
                  <a:srgbClr val="FFFFFF"/>
                </a:solidFill>
              </a:defRPr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304288" y="19955866"/>
            <a:ext cx="13694054" cy="1024128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4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5781764" y="3087014"/>
            <a:ext cx="21375918" cy="380390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1764" y="8441745"/>
            <a:ext cx="21375918" cy="9926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524195" y="19964211"/>
            <a:ext cx="7435116" cy="10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8061" y="19955866"/>
            <a:ext cx="16403990" cy="1024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664403" y="19897344"/>
            <a:ext cx="1316736" cy="1170432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352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9156A3B8-81A9-384E-883A-DC8287420B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74319" y="6322484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30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398826-3EC1-9A46-9867-33937D7CCD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96" y="620044"/>
            <a:ext cx="5181600" cy="95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2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2926080" rtl="0" eaLnBrk="1" latinLnBrk="0" hangingPunct="1">
        <a:lnSpc>
          <a:spcPct val="90000"/>
        </a:lnSpc>
        <a:spcBef>
          <a:spcPct val="0"/>
        </a:spcBef>
        <a:buNone/>
        <a:defRPr sz="8320" kern="1200" cap="all" spc="64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7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46304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219456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92608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365760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420624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>
          <a:solidFill>
            <a:schemeClr val="tx1"/>
          </a:solidFill>
          <a:latin typeface="+mn-lt"/>
          <a:ea typeface="+mn-ea"/>
          <a:cs typeface="+mn-cs"/>
        </a:defRPr>
      </a:lvl7pPr>
      <a:lvl8pPr marL="530352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52160" indent="-731520" algn="l" defTabSz="2926080" rtl="0" eaLnBrk="1" latinLnBrk="0" hangingPunct="1">
        <a:lnSpc>
          <a:spcPct val="100000"/>
        </a:lnSpc>
        <a:spcBef>
          <a:spcPts val="3200"/>
        </a:spcBef>
        <a:buClr>
          <a:schemeClr val="accent2"/>
        </a:buClr>
        <a:buFont typeface="Arial" panose="020B0604020202020204" pitchFamily="34" charset="0"/>
        <a:buChar char="•"/>
        <a:defRPr sz="512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BE4F7E0-C0D8-A34D-8BF5-4B46EE5B476B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8327214" y="609600"/>
            <a:ext cx="23078808" cy="249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51" name="Text Box 20">
            <a:extLst>
              <a:ext uri="{FF2B5EF4-FFF2-40B4-BE49-F238E27FC236}">
                <a16:creationId xmlns:a16="http://schemas.microsoft.com/office/drawing/2014/main" id="{48C09422-C3CB-1042-982A-8A8FCC06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77AEA4BF-3CC8-0C48-A9F1-E03688D28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18918</TotalTime>
  <Words>1393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Gill Sans MT</vt:lpstr>
      <vt:lpstr>Times</vt:lpstr>
      <vt:lpstr>Parcel</vt:lpstr>
      <vt:lpstr>PowerPoint Presentation</vt:lpstr>
    </vt:vector>
  </TitlesOfParts>
  <Manager/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60x36_horizontal</dc:title>
  <dc:subject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subject>
  <dc:creator>Nicole Germroth</dc:creator>
  <cp:keywords/>
  <dc:description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description>
  <cp:lastModifiedBy>Burkhart, Aira</cp:lastModifiedBy>
  <cp:revision>11</cp:revision>
  <dcterms:created xsi:type="dcterms:W3CDTF">2003-04-08T12:50:35Z</dcterms:created>
  <dcterms:modified xsi:type="dcterms:W3CDTF">2018-03-01T17:31:13Z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://medschool.umaryland.edu/DownloadAsset.aspx?id=2147495659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&amp;lt;p&amp;gt;Photo &amp;amp;amp; Graphics Group ABSTRACT: Title of Poster  Doctors, Researchers, PhDs, etc… Department, University of Maryland Introduction alsefksdf dfgdf sdkfs dfgsdl jslfsdfjsdfls fdgd dfkasdfljs dfsd jfsdjlf sdk sk; dfk adkfsdkfs d;kfdkf s dsk</vt:lpwstr>
  </property>
  <property fmtid="{D5CDD505-2E9C-101B-9397-08002B2CF9AE}" pid="7" name="EktExpiryType">
    <vt:i4>1</vt:i4>
  </property>
  <property fmtid="{D5CDD505-2E9C-101B-9397-08002B2CF9AE}" pid="8" name="EktDateCreated">
    <vt:filetime>2012-02-23T20:43:36Z</vt:filetime>
  </property>
  <property fmtid="{D5CDD505-2E9C-101B-9397-08002B2CF9AE}" pid="9" name="EktDateModified">
    <vt:filetime>2012-02-23T20:43:36Z</vt:filetime>
  </property>
  <property fmtid="{D5CDD505-2E9C-101B-9397-08002B2CF9AE}" pid="10" name="EktTaxCategory">
    <vt:lpwstr/>
  </property>
  <property fmtid="{D5CDD505-2E9C-101B-9397-08002B2CF9AE}" pid="11" name="EktCmsSize">
    <vt:i4>408064</vt:i4>
  </property>
  <property fmtid="{D5CDD505-2E9C-101B-9397-08002B2CF9AE}" pid="12" name="EktSearchable">
    <vt:i4>1</vt:i4>
  </property>
  <property fmtid="{D5CDD505-2E9C-101B-9397-08002B2CF9AE}" pid="13" name="EktEDescription">
    <vt:lpwstr>Summary &amp;lt;p&amp;gt;Photo &amp;amp;amp; Graphics Group ABSTRACT: Title of Poster  Doctors, Researchers, PhDs, etc… Department, University of Maryland Introduction alsefksdf dfgdf sdkfs dfgsdl jslfsdfjsdfls fdgd dfkasdfljs dfsd jfsdjlf sdk sk; dfk adkfsdkfs d;kfd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  <property fmtid="{D5CDD505-2E9C-101B-9397-08002B2CF9AE}" pid="16" name="EktDisabledTaxCategory">
    <vt:lpwstr/>
  </property>
</Properties>
</file>