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7" r:id="rId2"/>
    <p:sldMasterId id="2147483685" r:id="rId3"/>
    <p:sldMasterId id="2147483699" r:id="rId4"/>
    <p:sldMasterId id="2147483661" r:id="rId5"/>
    <p:sldMasterId id="2147483673" r:id="rId6"/>
    <p:sldMasterId id="2147483701" r:id="rId7"/>
    <p:sldMasterId id="2147483706" r:id="rId8"/>
    <p:sldMasterId id="2147483711" r:id="rId9"/>
    <p:sldMasterId id="2147483716" r:id="rId10"/>
    <p:sldMasterId id="2147483721" r:id="rId11"/>
    <p:sldMasterId id="2147483726" r:id="rId12"/>
    <p:sldMasterId id="2147483731" r:id="rId13"/>
    <p:sldMasterId id="2147483736" r:id="rId14"/>
    <p:sldMasterId id="2147483741" r:id="rId15"/>
    <p:sldMasterId id="2147483746" r:id="rId16"/>
  </p:sldMasterIdLst>
  <p:notesMasterIdLst>
    <p:notesMasterId r:id="rId23"/>
  </p:notesMasterIdLst>
  <p:sldIdLst>
    <p:sldId id="257" r:id="rId17"/>
    <p:sldId id="258" r:id="rId18"/>
    <p:sldId id="259" r:id="rId19"/>
    <p:sldId id="260" r:id="rId20"/>
    <p:sldId id="261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0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new slide in the menu bar then select template of choice for title slide and title/text slide formats. You can choose from various colors and textured backgrounds. Displayed is suggested font size and color.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title and text slide with one column format – blue background and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 with title and text in two column format - Gold background with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 with title and text in two column format - Gold background with line 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4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87722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125278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77823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877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1252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909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284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909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284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78222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1577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7D6F4-CFD8-3F44-819B-E3B80D88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E6949-47FA-484A-ADD6-2A76E221E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24E36-644C-804F-96A9-262D6A79E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D9A42-E90F-D647-925D-5F0A3FB990BE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3E41-31F8-A542-A885-D21C6BF8D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6E100-6495-0240-9C43-8AFB9918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BD2E8-AC1F-0A43-9371-0178E4EDA6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55A4F-BA48-7F0C-D258-CE461A5AEC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073D-A581-0E71-CB2C-BA1190D3A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E59A-546B-0954-FADF-CB43A2C66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0636-BEAE-532B-90A1-9313E7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FDF-9685-B150-48E8-AE0DDDF9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C5F03-4BC7-DCD8-BCF2-53F3369CE9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C14D-6BE8-9992-D92C-E94C87A55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A2FC4-B448-E670-E139-B5B4AAD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273DAF-B458-2EF0-6268-16923475333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6180-E9A7-FD6C-2F1A-7030F084E0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79FB28-6FFE-E6F5-6585-8B3B7098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33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13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105</Words>
  <Application>Microsoft Macintosh PowerPoint</Application>
  <PresentationFormat>Widescreen</PresentationFormat>
  <Paragraphs>12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6</vt:i4>
      </vt:variant>
    </vt:vector>
  </HeadingPairs>
  <TitlesOfParts>
    <vt:vector size="27" baseType="lpstr">
      <vt:lpstr>Arial</vt:lpstr>
      <vt:lpstr>Calibri</vt:lpstr>
      <vt:lpstr>Calibri Light</vt:lpstr>
      <vt:lpstr>HelveticaNeueLT Std</vt:lpstr>
      <vt:lpstr>HelveticaNeueLT Std Blk Cn</vt:lpstr>
      <vt:lpstr>Office Theme</vt:lpstr>
      <vt:lpstr>3_Custom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Burkhart, Aira</cp:lastModifiedBy>
  <cp:revision>32</cp:revision>
  <dcterms:created xsi:type="dcterms:W3CDTF">2022-06-16T19:25:24Z</dcterms:created>
  <dcterms:modified xsi:type="dcterms:W3CDTF">2023-09-21T21:22:56Z</dcterms:modified>
</cp:coreProperties>
</file>